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9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51"/>
  </p:notesMasterIdLst>
  <p:handoutMasterIdLst>
    <p:handoutMasterId r:id="rId152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46" r:id="rId20"/>
    <p:sldId id="445" r:id="rId21"/>
    <p:sldId id="423" r:id="rId22"/>
    <p:sldId id="443" r:id="rId23"/>
    <p:sldId id="424" r:id="rId24"/>
    <p:sldId id="425" r:id="rId25"/>
    <p:sldId id="426" r:id="rId26"/>
    <p:sldId id="427" r:id="rId27"/>
    <p:sldId id="428" r:id="rId28"/>
    <p:sldId id="429" r:id="rId29"/>
    <p:sldId id="430" r:id="rId30"/>
    <p:sldId id="431" r:id="rId31"/>
    <p:sldId id="432" r:id="rId32"/>
    <p:sldId id="447" r:id="rId33"/>
    <p:sldId id="433" r:id="rId34"/>
    <p:sldId id="448" r:id="rId35"/>
    <p:sldId id="418" r:id="rId36"/>
    <p:sldId id="419" r:id="rId37"/>
    <p:sldId id="420" r:id="rId38"/>
    <p:sldId id="421" r:id="rId39"/>
    <p:sldId id="260" r:id="rId40"/>
    <p:sldId id="264" r:id="rId41"/>
    <p:sldId id="267" r:id="rId42"/>
    <p:sldId id="294" r:id="rId43"/>
    <p:sldId id="297" r:id="rId44"/>
    <p:sldId id="390" r:id="rId45"/>
    <p:sldId id="387" r:id="rId46"/>
    <p:sldId id="388" r:id="rId47"/>
    <p:sldId id="389" r:id="rId48"/>
    <p:sldId id="391" r:id="rId49"/>
    <p:sldId id="392" r:id="rId50"/>
    <p:sldId id="394" r:id="rId51"/>
    <p:sldId id="272" r:id="rId52"/>
    <p:sldId id="266" r:id="rId53"/>
    <p:sldId id="341" r:id="rId54"/>
    <p:sldId id="342" r:id="rId55"/>
    <p:sldId id="344" r:id="rId56"/>
    <p:sldId id="345" r:id="rId57"/>
    <p:sldId id="343" r:id="rId58"/>
    <p:sldId id="347" r:id="rId59"/>
    <p:sldId id="346" r:id="rId60"/>
    <p:sldId id="348" r:id="rId61"/>
    <p:sldId id="349" r:id="rId62"/>
    <p:sldId id="350" r:id="rId63"/>
    <p:sldId id="310" r:id="rId64"/>
    <p:sldId id="311" r:id="rId65"/>
    <p:sldId id="312" r:id="rId66"/>
    <p:sldId id="313" r:id="rId67"/>
    <p:sldId id="268" r:id="rId68"/>
    <p:sldId id="299" r:id="rId69"/>
    <p:sldId id="303" r:id="rId70"/>
    <p:sldId id="301" r:id="rId71"/>
    <p:sldId id="395" r:id="rId72"/>
    <p:sldId id="396" r:id="rId73"/>
    <p:sldId id="397" r:id="rId74"/>
    <p:sldId id="300" r:id="rId75"/>
    <p:sldId id="302" r:id="rId76"/>
    <p:sldId id="398" r:id="rId77"/>
    <p:sldId id="399" r:id="rId78"/>
    <p:sldId id="269" r:id="rId79"/>
    <p:sldId id="273" r:id="rId80"/>
    <p:sldId id="316" r:id="rId81"/>
    <p:sldId id="315" r:id="rId82"/>
    <p:sldId id="318" r:id="rId83"/>
    <p:sldId id="317" r:id="rId84"/>
    <p:sldId id="314" r:id="rId85"/>
    <p:sldId id="276" r:id="rId86"/>
    <p:sldId id="274" r:id="rId87"/>
    <p:sldId id="275" r:id="rId88"/>
    <p:sldId id="319" r:id="rId89"/>
    <p:sldId id="277" r:id="rId90"/>
    <p:sldId id="271" r:id="rId91"/>
    <p:sldId id="320" r:id="rId92"/>
    <p:sldId id="321" r:id="rId93"/>
    <p:sldId id="400" r:id="rId94"/>
    <p:sldId id="401" r:id="rId95"/>
    <p:sldId id="270" r:id="rId96"/>
    <p:sldId id="265" r:id="rId97"/>
    <p:sldId id="280" r:id="rId98"/>
    <p:sldId id="279" r:id="rId99"/>
    <p:sldId id="281" r:id="rId100"/>
    <p:sldId id="283" r:id="rId101"/>
    <p:sldId id="284" r:id="rId102"/>
    <p:sldId id="285" r:id="rId103"/>
    <p:sldId id="291" r:id="rId104"/>
    <p:sldId id="292" r:id="rId105"/>
    <p:sldId id="405" r:id="rId106"/>
    <p:sldId id="286" r:id="rId107"/>
    <p:sldId id="289" r:id="rId108"/>
    <p:sldId id="290" r:id="rId109"/>
    <p:sldId id="287" r:id="rId110"/>
    <p:sldId id="288" r:id="rId111"/>
    <p:sldId id="282" r:id="rId112"/>
    <p:sldId id="351" r:id="rId113"/>
    <p:sldId id="353" r:id="rId114"/>
    <p:sldId id="354" r:id="rId115"/>
    <p:sldId id="355" r:id="rId116"/>
    <p:sldId id="356" r:id="rId117"/>
    <p:sldId id="357" r:id="rId118"/>
    <p:sldId id="362" r:id="rId119"/>
    <p:sldId id="358" r:id="rId120"/>
    <p:sldId id="359" r:id="rId121"/>
    <p:sldId id="364" r:id="rId122"/>
    <p:sldId id="360" r:id="rId123"/>
    <p:sldId id="363" r:id="rId124"/>
    <p:sldId id="365" r:id="rId125"/>
    <p:sldId id="366" r:id="rId126"/>
    <p:sldId id="406" r:id="rId127"/>
    <p:sldId id="361" r:id="rId128"/>
    <p:sldId id="369" r:id="rId129"/>
    <p:sldId id="368" r:id="rId130"/>
    <p:sldId id="370" r:id="rId131"/>
    <p:sldId id="407" r:id="rId132"/>
    <p:sldId id="408" r:id="rId133"/>
    <p:sldId id="373" r:id="rId134"/>
    <p:sldId id="374" r:id="rId135"/>
    <p:sldId id="375" r:id="rId136"/>
    <p:sldId id="377" r:id="rId137"/>
    <p:sldId id="378" r:id="rId138"/>
    <p:sldId id="376" r:id="rId139"/>
    <p:sldId id="381" r:id="rId140"/>
    <p:sldId id="379" r:id="rId141"/>
    <p:sldId id="380" r:id="rId142"/>
    <p:sldId id="352" r:id="rId143"/>
    <p:sldId id="382" r:id="rId144"/>
    <p:sldId id="383" r:id="rId145"/>
    <p:sldId id="384" r:id="rId146"/>
    <p:sldId id="328" r:id="rId147"/>
    <p:sldId id="409" r:id="rId148"/>
    <p:sldId id="410" r:id="rId149"/>
    <p:sldId id="411" r:id="rId150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8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0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72"/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68"/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271"/>
            <p14:sldId id="320"/>
            <p14:sldId id="321"/>
            <p14:sldId id="400"/>
            <p14:sldId id="401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292"/>
            <p14:sldId id="405"/>
            <p14:sldId id="286"/>
            <p14:sldId id="289"/>
            <p14:sldId id="290"/>
            <p14:sldId id="287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0B84"/>
    <a:srgbClr val="7030A0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viewProps" Target="viewProps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theme" Target="theme/theme1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16" Type="http://schemas.openxmlformats.org/officeDocument/2006/relationships/slide" Target="slides/slide111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137" Type="http://schemas.openxmlformats.org/officeDocument/2006/relationships/slide" Target="slides/slide13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5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notesMaster" Target="notesMasters/notesMaster1.xml"/><Relationship Id="rId156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handoutMaster" Target="handoutMasters/handoutMaster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9060992"/>
        <c:axId val="229062528"/>
      </c:lineChart>
      <c:catAx>
        <c:axId val="22906099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29062528"/>
        <c:crosses val="autoZero"/>
        <c:auto val="1"/>
        <c:lblAlgn val="ctr"/>
        <c:lblOffset val="100"/>
        <c:noMultiLvlLbl val="0"/>
      </c:catAx>
      <c:valAx>
        <c:axId val="2290625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2906099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36149376"/>
        <c:axId val="236163456"/>
      </c:barChart>
      <c:catAx>
        <c:axId val="236149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36163456"/>
        <c:crosses val="autoZero"/>
        <c:auto val="1"/>
        <c:lblAlgn val="ctr"/>
        <c:lblOffset val="100"/>
        <c:noMultiLvlLbl val="0"/>
      </c:catAx>
      <c:valAx>
        <c:axId val="23616345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3614937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0762880"/>
        <c:axId val="240764800"/>
      </c:lineChart>
      <c:catAx>
        <c:axId val="2407628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40764800"/>
        <c:crosses val="autoZero"/>
        <c:auto val="1"/>
        <c:lblAlgn val="ctr"/>
        <c:lblOffset val="100"/>
        <c:noMultiLvlLbl val="0"/>
      </c:catAx>
      <c:valAx>
        <c:axId val="24076480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4076288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1116672"/>
        <c:axId val="241118592"/>
      </c:lineChart>
      <c:catAx>
        <c:axId val="2411166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41118592"/>
        <c:crosses val="autoZero"/>
        <c:auto val="1"/>
        <c:lblAlgn val="ctr"/>
        <c:lblOffset val="100"/>
        <c:noMultiLvlLbl val="0"/>
      </c:catAx>
      <c:valAx>
        <c:axId val="241118592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4111667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0791552"/>
        <c:axId val="240792704"/>
      </c:lineChart>
      <c:catAx>
        <c:axId val="2407915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40792704"/>
        <c:crosses val="autoZero"/>
        <c:auto val="1"/>
        <c:lblAlgn val="ctr"/>
        <c:lblOffset val="100"/>
        <c:noMultiLvlLbl val="0"/>
      </c:catAx>
      <c:valAx>
        <c:axId val="24079270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4079155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5443328"/>
        <c:axId val="235444864"/>
      </c:lineChart>
      <c:catAx>
        <c:axId val="23544332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35444864"/>
        <c:crosses val="autoZero"/>
        <c:auto val="1"/>
        <c:lblAlgn val="ctr"/>
        <c:lblOffset val="1000"/>
        <c:noMultiLvlLbl val="0"/>
      </c:catAx>
      <c:valAx>
        <c:axId val="2354448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3544332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35301120"/>
        <c:axId val="235307008"/>
      </c:barChart>
      <c:catAx>
        <c:axId val="2353011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35307008"/>
        <c:crosses val="autoZero"/>
        <c:auto val="1"/>
        <c:lblAlgn val="ctr"/>
        <c:lblOffset val="100"/>
        <c:noMultiLvlLbl val="0"/>
      </c:catAx>
      <c:valAx>
        <c:axId val="23530700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353011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35263104"/>
        <c:axId val="235264640"/>
      </c:barChart>
      <c:catAx>
        <c:axId val="235263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35264640"/>
        <c:crosses val="autoZero"/>
        <c:auto val="1"/>
        <c:lblAlgn val="ctr"/>
        <c:lblOffset val="100"/>
        <c:noMultiLvlLbl val="0"/>
      </c:catAx>
      <c:valAx>
        <c:axId val="23526464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3526310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162143232"/>
        <c:axId val="162181888"/>
      </c:barChart>
      <c:catAx>
        <c:axId val="162143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62181888"/>
        <c:crosses val="autoZero"/>
        <c:auto val="1"/>
        <c:lblAlgn val="ctr"/>
        <c:lblOffset val="100"/>
        <c:noMultiLvlLbl val="0"/>
      </c:catAx>
      <c:valAx>
        <c:axId val="16218188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214323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5652992"/>
        <c:axId val="235655168"/>
      </c:lineChart>
      <c:catAx>
        <c:axId val="235652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35655168"/>
        <c:crosses val="autoZero"/>
        <c:auto val="1"/>
        <c:lblAlgn val="ctr"/>
        <c:lblOffset val="100"/>
        <c:noMultiLvlLbl val="0"/>
      </c:catAx>
      <c:valAx>
        <c:axId val="23565516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3565299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36413696"/>
        <c:axId val="236415232"/>
      </c:barChart>
      <c:catAx>
        <c:axId val="236413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36415232"/>
        <c:crosses val="autoZero"/>
        <c:auto val="1"/>
        <c:lblAlgn val="ctr"/>
        <c:lblOffset val="100"/>
        <c:noMultiLvlLbl val="0"/>
      </c:catAx>
      <c:valAx>
        <c:axId val="23641523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3641369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36063360"/>
        <c:axId val="236065152"/>
      </c:barChart>
      <c:catAx>
        <c:axId val="236063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36065152"/>
        <c:crosses val="autoZero"/>
        <c:auto val="1"/>
        <c:lblAlgn val="ctr"/>
        <c:lblOffset val="100"/>
        <c:noMultiLvlLbl val="0"/>
      </c:catAx>
      <c:valAx>
        <c:axId val="23606515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3606336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6455808"/>
        <c:axId val="236457344"/>
      </c:lineChart>
      <c:catAx>
        <c:axId val="236455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36457344"/>
        <c:crosses val="autoZero"/>
        <c:auto val="1"/>
        <c:lblAlgn val="ctr"/>
        <c:lblOffset val="100"/>
        <c:noMultiLvlLbl val="0"/>
      </c:catAx>
      <c:valAx>
        <c:axId val="23645734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3645580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14.07.2021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7357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51643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xmlns="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xmlns="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xmlns="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xmlns="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:a16="http://schemas.microsoft.com/office/drawing/2014/main" xmlns="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xmlns="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xmlns="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xmlns="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:a16="http://schemas.microsoft.com/office/drawing/2014/main" xmlns="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xmlns="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xmlns="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xmlns="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:a16="http://schemas.microsoft.com/office/drawing/2014/main" xmlns="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:a16="http://schemas.microsoft.com/office/drawing/2014/main" xmlns="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:a16="http://schemas.microsoft.com/office/drawing/2014/main" xmlns="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:a16="http://schemas.microsoft.com/office/drawing/2014/main" xmlns="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:a16="http://schemas.microsoft.com/office/drawing/2014/main" xmlns="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:a16="http://schemas.microsoft.com/office/drawing/2014/main" xmlns="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:a16="http://schemas.microsoft.com/office/drawing/2014/main" xmlns="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:a16="http://schemas.microsoft.com/office/drawing/2014/main" xmlns="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xmlns="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xmlns="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xmlns="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xmlns="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:a16="http://schemas.microsoft.com/office/drawing/2014/main" xmlns="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:a16="http://schemas.microsoft.com/office/drawing/2014/main" xmlns="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:a16="http://schemas.microsoft.com/office/drawing/2014/main" xmlns="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:a16="http://schemas.microsoft.com/office/drawing/2014/main" xmlns="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:a16="http://schemas.microsoft.com/office/drawing/2014/main" xmlns="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:a16="http://schemas.microsoft.com/office/drawing/2014/main" xmlns="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:a16="http://schemas.microsoft.com/office/drawing/2014/main" xmlns="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:a16="http://schemas.microsoft.com/office/drawing/2014/main" xmlns="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:a16="http://schemas.microsoft.com/office/drawing/2014/main" xmlns="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:a16="http://schemas.microsoft.com/office/drawing/2014/main" xmlns="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:a16="http://schemas.microsoft.com/office/drawing/2014/main" xmlns="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:a16="http://schemas.microsoft.com/office/drawing/2014/main" xmlns="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:a16="http://schemas.microsoft.com/office/drawing/2014/main" xmlns="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xmlns="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xmlns="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xmlns="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xmlns="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xmlns="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xmlns="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xmlns="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xmlns="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xmlns="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xmlns="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xmlns="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xmlns="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xmlns="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xmlns="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:a16="http://schemas.microsoft.com/office/drawing/2014/main" xmlns="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:a16="http://schemas.microsoft.com/office/drawing/2014/main" xmlns="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:a16="http://schemas.microsoft.com/office/drawing/2014/main" xmlns="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:a16="http://schemas.microsoft.com/office/drawing/2014/main" xmlns="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:a16="http://schemas.microsoft.com/office/drawing/2014/main" xmlns="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:a16="http://schemas.microsoft.com/office/drawing/2014/main" xmlns="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:a16="http://schemas.microsoft.com/office/drawing/2014/main" xmlns="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:a16="http://schemas.microsoft.com/office/drawing/2014/main" xmlns="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:a16="http://schemas.microsoft.com/office/drawing/2014/main" xmlns="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:a16="http://schemas.microsoft.com/office/drawing/2014/main" xmlns="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:a16="http://schemas.microsoft.com/office/drawing/2014/main" xmlns="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:a16="http://schemas.microsoft.com/office/drawing/2014/main" xmlns="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:a16="http://schemas.microsoft.com/office/drawing/2014/main" xmlns="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:a16="http://schemas.microsoft.com/office/drawing/2014/main" xmlns="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:a16="http://schemas.microsoft.com/office/drawing/2014/main" xmlns="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xmlns="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xmlns="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xmlns="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xmlns="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xmlns="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xmlns="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xmlns="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xmlns="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xmlns="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xmlns="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xmlns="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xmlns="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xmlns="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xmlns="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xmlns="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xmlns="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xmlns="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xmlns="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xmlns="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xmlns="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xmlns="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xmlns="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xmlns="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xmlns="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xmlns="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xmlns="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xmlns="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xmlns="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xmlns="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xmlns="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xmlns="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xmlns="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xmlns="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xmlns="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xmlns="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:a16="http://schemas.microsoft.com/office/drawing/2014/main" xmlns="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:a16="http://schemas.microsoft.com/office/drawing/2014/main" xmlns="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:a16="http://schemas.microsoft.com/office/drawing/2014/main" xmlns="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:a16="http://schemas.microsoft.com/office/drawing/2014/main" xmlns="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:a16="http://schemas.microsoft.com/office/drawing/2014/main" xmlns="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:a16="http://schemas.microsoft.com/office/drawing/2014/main" xmlns="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:a16="http://schemas.microsoft.com/office/drawing/2014/main" xmlns="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:a16="http://schemas.microsoft.com/office/drawing/2014/main" xmlns="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:a16="http://schemas.microsoft.com/office/drawing/2014/main" xmlns="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xmlns="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:a16="http://schemas.microsoft.com/office/drawing/2014/main" xmlns="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:a16="http://schemas.microsoft.com/office/drawing/2014/main" xmlns="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:a16="http://schemas.microsoft.com/office/drawing/2014/main" xmlns="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:a16="http://schemas.microsoft.com/office/drawing/2014/main" xmlns="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xmlns="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:a16="http://schemas.microsoft.com/office/drawing/2014/main" xmlns="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xmlns="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xmlns="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xmlns="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xmlns="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xmlns="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xmlns="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xmlns="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xmlns="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xmlns="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xmlns="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xmlns="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xmlns="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xmlns="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:a16="http://schemas.microsoft.com/office/drawing/2014/main" xmlns="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xmlns="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xmlns="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:a16="http://schemas.microsoft.com/office/drawing/2014/main" xmlns="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xmlns="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xmlns="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xmlns="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xmlns="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xmlns="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xmlns="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xmlns="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xmlns="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xmlns="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:a16="http://schemas.microsoft.com/office/drawing/2014/main" xmlns="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xmlns="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xmlns="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:a16="http://schemas.microsoft.com/office/drawing/2014/main" xmlns="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xmlns="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xmlns="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xmlns="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xmlns="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:a16="http://schemas.microsoft.com/office/drawing/2014/main" xmlns="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xmlns="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xmlns="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xmlns="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xmlns="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xmlns="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xmlns="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:a16="http://schemas.microsoft.com/office/drawing/2014/main" xmlns="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:a16="http://schemas.microsoft.com/office/drawing/2014/main" xmlns="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:a16="http://schemas.microsoft.com/office/drawing/2014/main" xmlns="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:a16="http://schemas.microsoft.com/office/drawing/2014/main" xmlns="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:a16="http://schemas.microsoft.com/office/drawing/2014/main" xmlns="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:a16="http://schemas.microsoft.com/office/drawing/2014/main" xmlns="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:a16="http://schemas.microsoft.com/office/drawing/2014/main" xmlns="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:a16="http://schemas.microsoft.com/office/drawing/2014/main" xmlns="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xmlns="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xmlns="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xmlns="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xmlns="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xmlns="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xmlns="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xmlns="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xmlns="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xmlns="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xmlns="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xmlns="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xmlns="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xmlns="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xmlns="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:a16="http://schemas.microsoft.com/office/drawing/2014/main" xmlns="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:a16="http://schemas.microsoft.com/office/drawing/2014/main" xmlns="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:a16="http://schemas.microsoft.com/office/drawing/2014/main" xmlns="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:a16="http://schemas.microsoft.com/office/drawing/2014/main" xmlns="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xmlns="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xmlns="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:a16="http://schemas.microsoft.com/office/drawing/2014/main" xmlns="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xmlns="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xmlns="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xmlns="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xmlns="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xmlns="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:a16="http://schemas.microsoft.com/office/drawing/2014/main" xmlns="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xmlns="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:a16="http://schemas.microsoft.com/office/drawing/2014/main" xmlns="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xmlns="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xmlns="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:a16="http://schemas.microsoft.com/office/drawing/2014/main" xmlns="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xmlns="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xmlns="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xmlns="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xmlns="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:a16="http://schemas.microsoft.com/office/drawing/2014/main" xmlns="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xmlns="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xmlns="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xmlns="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xmlns="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xmlns="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xmlns="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xmlns="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xmlns="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xmlns="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xmlns="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xmlns="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xmlns="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xmlns="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xmlns="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xmlns="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:a16="http://schemas.microsoft.com/office/drawing/2014/main" xmlns="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xmlns="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xmlns="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:a16="http://schemas.microsoft.com/office/drawing/2014/main" xmlns="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:a16="http://schemas.microsoft.com/office/drawing/2014/main" xmlns="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:a16="http://schemas.microsoft.com/office/drawing/2014/main" xmlns="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xmlns="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xmlns="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:a16="http://schemas.microsoft.com/office/drawing/2014/main" xmlns="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xmlns="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xmlns="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xmlns="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xmlns="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:a16="http://schemas.microsoft.com/office/drawing/2014/main" xmlns="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xmlns="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xmlns="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:a16="http://schemas.microsoft.com/office/drawing/2014/main" xmlns="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:a16="http://schemas.microsoft.com/office/drawing/2014/main" xmlns="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:a16="http://schemas.microsoft.com/office/drawing/2014/main" xmlns="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xmlns="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xmlns="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xmlns="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xmlns="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xmlns="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:a16="http://schemas.microsoft.com/office/drawing/2014/main" xmlns="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xmlns="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xmlns="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xmlns="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xmlns="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xmlns="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xmlns="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xmlns="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:a16="http://schemas.microsoft.com/office/drawing/2014/main" xmlns="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xmlns="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xmlns="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xmlns="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:a16="http://schemas.microsoft.com/office/drawing/2014/main" xmlns="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xmlns="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:a16="http://schemas.microsoft.com/office/drawing/2014/main" xmlns="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:a16="http://schemas.microsoft.com/office/drawing/2014/main" xmlns="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:a16="http://schemas.microsoft.com/office/drawing/2014/main" xmlns="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:a16="http://schemas.microsoft.com/office/drawing/2014/main" xmlns="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:a16="http://schemas.microsoft.com/office/drawing/2014/main" xmlns="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xmlns="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:a16="http://schemas.microsoft.com/office/drawing/2014/main" xmlns="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:a16="http://schemas.microsoft.com/office/drawing/2014/main" xmlns="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:a16="http://schemas.microsoft.com/office/drawing/2014/main" xmlns="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:a16="http://schemas.microsoft.com/office/drawing/2014/main" xmlns="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:a16="http://schemas.microsoft.com/office/drawing/2014/main" xmlns="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:a16="http://schemas.microsoft.com/office/drawing/2014/main" xmlns="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:a16="http://schemas.microsoft.com/office/drawing/2014/main" xmlns="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:a16="http://schemas.microsoft.com/office/drawing/2014/main" xmlns="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:a16="http://schemas.microsoft.com/office/drawing/2014/main" xmlns="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xmlns="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xmlns="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:a16="http://schemas.microsoft.com/office/drawing/2014/main" xmlns="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xmlns="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xmlns="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xmlns="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xmlns="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:a16="http://schemas.microsoft.com/office/drawing/2014/main" xmlns="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xmlns="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xmlns="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:a16="http://schemas.microsoft.com/office/drawing/2014/main" xmlns="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xmlns="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xmlns="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xmlns="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:a16="http://schemas.microsoft.com/office/drawing/2014/main" xmlns="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xmlns="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xmlns="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:a16="http://schemas.microsoft.com/office/drawing/2014/main" xmlns="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xmlns="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xmlns="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xmlns="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xmlns="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xmlns="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:a16="http://schemas.microsoft.com/office/drawing/2014/main" xmlns="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xmlns="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xmlns="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:a16="http://schemas.microsoft.com/office/drawing/2014/main" xmlns="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xmlns="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xmlns="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xmlns="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xmlns="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:a16="http://schemas.microsoft.com/office/drawing/2014/main" xmlns="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:a16="http://schemas.microsoft.com/office/drawing/2014/main" xmlns="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:a16="http://schemas.microsoft.com/office/drawing/2014/main" xmlns="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:a16="http://schemas.microsoft.com/office/drawing/2014/main" xmlns="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:a16="http://schemas.microsoft.com/office/drawing/2014/main" xmlns="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:a16="http://schemas.microsoft.com/office/drawing/2014/main" xmlns="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:a16="http://schemas.microsoft.com/office/drawing/2014/main" xmlns="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:a16="http://schemas.microsoft.com/office/drawing/2014/main" xmlns="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:a16="http://schemas.microsoft.com/office/drawing/2014/main" xmlns="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:a16="http://schemas.microsoft.com/office/drawing/2014/main" xmlns="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:a16="http://schemas.microsoft.com/office/drawing/2014/main" xmlns="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:a16="http://schemas.microsoft.com/office/drawing/2014/main" xmlns="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:a16="http://schemas.microsoft.com/office/drawing/2014/main" xmlns="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:a16="http://schemas.microsoft.com/office/drawing/2014/main" xmlns="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:a16="http://schemas.microsoft.com/office/drawing/2014/main" xmlns="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:a16="http://schemas.microsoft.com/office/drawing/2014/main" xmlns="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:a16="http://schemas.microsoft.com/office/drawing/2014/main" xmlns="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:a16="http://schemas.microsoft.com/office/drawing/2014/main" xmlns="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:a16="http://schemas.microsoft.com/office/drawing/2014/main" xmlns="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:a16="http://schemas.microsoft.com/office/drawing/2014/main" xmlns="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:a16="http://schemas.microsoft.com/office/drawing/2014/main" xmlns="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:a16="http://schemas.microsoft.com/office/drawing/2014/main" xmlns="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:a16="http://schemas.microsoft.com/office/drawing/2014/main" xmlns="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:a16="http://schemas.microsoft.com/office/drawing/2014/main" xmlns="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:a16="http://schemas.microsoft.com/office/drawing/2014/main" xmlns="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:a16="http://schemas.microsoft.com/office/drawing/2014/main" xmlns="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:a16="http://schemas.microsoft.com/office/drawing/2014/main" xmlns="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:a16="http://schemas.microsoft.com/office/drawing/2014/main" xmlns="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:a16="http://schemas.microsoft.com/office/drawing/2014/main" xmlns="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:a16="http://schemas.microsoft.com/office/drawing/2014/main" xmlns="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:a16="http://schemas.microsoft.com/office/drawing/2014/main" xmlns="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:a16="http://schemas.microsoft.com/office/drawing/2014/main" xmlns="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:a16="http://schemas.microsoft.com/office/drawing/2014/main" xmlns="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xmlns="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:a16="http://schemas.microsoft.com/office/drawing/2014/main" xmlns="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:a16="http://schemas.microsoft.com/office/drawing/2014/main" xmlns="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xmlns="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xmlns="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xmlns="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xmlns="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:a16="http://schemas.microsoft.com/office/drawing/2014/main" xmlns="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:a16="http://schemas.microsoft.com/office/drawing/2014/main" xmlns="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:a16="http://schemas.microsoft.com/office/drawing/2014/main" xmlns="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:a16="http://schemas.microsoft.com/office/drawing/2014/main" xmlns="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xmlns="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xmlns="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xmlns="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xmlns="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xmlns="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xmlns="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xmlns="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xmlns="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xmlns="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xmlns="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xmlns="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xmlns="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xmlns="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:a16="http://schemas.microsoft.com/office/drawing/2014/main" xmlns="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xmlns="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xmlns="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xmlns="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xmlns="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xmlns="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xmlns="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:a16="http://schemas.microsoft.com/office/drawing/2014/main" xmlns="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xmlns="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xmlns="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xmlns="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xmlns="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xmlns="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:a16="http://schemas.microsoft.com/office/drawing/2014/main" xmlns="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:a16="http://schemas.microsoft.com/office/drawing/2014/main" xmlns="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:a16="http://schemas.microsoft.com/office/drawing/2014/main" xmlns="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:a16="http://schemas.microsoft.com/office/drawing/2014/main" xmlns="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:a16="http://schemas.microsoft.com/office/drawing/2014/main" xmlns="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:a16="http://schemas.microsoft.com/office/drawing/2014/main" xmlns="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:a16="http://schemas.microsoft.com/office/drawing/2014/main" xmlns="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xmlns="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xmlns="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xmlns="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xmlns="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xmlns="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xmlns="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xmlns="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xmlns="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xmlns="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:a16="http://schemas.microsoft.com/office/drawing/2014/main" xmlns="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xmlns="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:a16="http://schemas.microsoft.com/office/drawing/2014/main" xmlns="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:a16="http://schemas.microsoft.com/office/drawing/2014/main" xmlns="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:a16="http://schemas.microsoft.com/office/drawing/2014/main" xmlns="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xmlns="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:a16="http://schemas.microsoft.com/office/drawing/2014/main" xmlns="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xmlns="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:a16="http://schemas.microsoft.com/office/drawing/2014/main" xmlns="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="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xmlns="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xmlns="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xmlns="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xmlns="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xmlns="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xmlns="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xmlns="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xmlns="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:a16="http://schemas.microsoft.com/office/drawing/2014/main" xmlns="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xmlns="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xmlns="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xmlns="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xmlns="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xmlns="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xmlns="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xmlns="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:a16="http://schemas.microsoft.com/office/drawing/2014/main" xmlns="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:a16="http://schemas.microsoft.com/office/drawing/2014/main" xmlns="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xmlns="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:a16="http://schemas.microsoft.com/office/drawing/2014/main" xmlns="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:a16="http://schemas.microsoft.com/office/drawing/2014/main" xmlns="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:a16="http://schemas.microsoft.com/office/drawing/2014/main" xmlns="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:a16="http://schemas.microsoft.com/office/drawing/2014/main" xmlns="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:a16="http://schemas.microsoft.com/office/drawing/2014/main" xmlns="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:a16="http://schemas.microsoft.com/office/drawing/2014/main" xmlns="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xmlns="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:a16="http://schemas.microsoft.com/office/drawing/2014/main" xmlns="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:a16="http://schemas.microsoft.com/office/drawing/2014/main" xmlns="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:a16="http://schemas.microsoft.com/office/drawing/2014/main" xmlns="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:a16="http://schemas.microsoft.com/office/drawing/2014/main" xmlns="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xmlns="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xmlns="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xmlns="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xmlns="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:a16="http://schemas.microsoft.com/office/drawing/2014/main" xmlns="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xmlns="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xmlns="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xmlns="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xmlns="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xmlns="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xmlns="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xmlns="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:a16="http://schemas.microsoft.com/office/drawing/2014/main" xmlns="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:a16="http://schemas.microsoft.com/office/drawing/2014/main" xmlns="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xmlns="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xmlns="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:a16="http://schemas.microsoft.com/office/drawing/2014/main" xmlns="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:a16="http://schemas.microsoft.com/office/drawing/2014/main" xmlns="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:a16="http://schemas.microsoft.com/office/drawing/2014/main" xmlns="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xmlns="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:a16="http://schemas.microsoft.com/office/drawing/2014/main" xmlns="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:a16="http://schemas.microsoft.com/office/drawing/2014/main" xmlns="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xmlns="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:a16="http://schemas.microsoft.com/office/drawing/2014/main" xmlns="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:a16="http://schemas.microsoft.com/office/drawing/2014/main" xmlns="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:a16="http://schemas.microsoft.com/office/drawing/2014/main" xmlns="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:a16="http://schemas.microsoft.com/office/drawing/2014/main" xmlns="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:a16="http://schemas.microsoft.com/office/drawing/2014/main" xmlns="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53.png"/><Relationship Id="rId5" Type="http://schemas.openxmlformats.org/officeDocument/2006/relationships/image" Target="../media/image249.svg"/><Relationship Id="rId4" Type="http://schemas.openxmlformats.org/officeDocument/2006/relationships/image" Target="../media/image352.png"/><Relationship Id="rId9" Type="http://schemas.openxmlformats.org/officeDocument/2006/relationships/image" Target="../media/image253.sv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56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57.png"/><Relationship Id="rId5" Type="http://schemas.openxmlformats.org/officeDocument/2006/relationships/image" Target="../media/image241.svg"/><Relationship Id="rId4" Type="http://schemas.openxmlformats.org/officeDocument/2006/relationships/image" Target="../media/image348.png"/><Relationship Id="rId9" Type="http://schemas.openxmlformats.org/officeDocument/2006/relationships/image" Target="../media/image261.sv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sv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265.svg"/><Relationship Id="rId4" Type="http://schemas.openxmlformats.org/officeDocument/2006/relationships/image" Target="../media/image360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48.png"/><Relationship Id="rId9" Type="http://schemas.openxmlformats.org/officeDocument/2006/relationships/image" Target="../media/image2.sv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70.png"/><Relationship Id="rId5" Type="http://schemas.openxmlformats.org/officeDocument/2006/relationships/image" Target="../media/image67.svg"/><Relationship Id="rId4" Type="http://schemas.openxmlformats.org/officeDocument/2006/relationships/image" Target="../media/image257.png"/><Relationship Id="rId9" Type="http://schemas.openxmlformats.org/officeDocument/2006/relationships/image" Target="../media/image88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sv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63.png"/><Relationship Id="rId3" Type="http://schemas.openxmlformats.org/officeDocument/2006/relationships/image" Target="../media/image259.png"/><Relationship Id="rId7" Type="http://schemas.openxmlformats.org/officeDocument/2006/relationships/image" Target="../media/image260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19.png"/><Relationship Id="rId5" Type="http://schemas.openxmlformats.org/officeDocument/2006/relationships/image" Target="../media/image310.png"/><Relationship Id="rId15" Type="http://schemas.openxmlformats.org/officeDocument/2006/relationships/image" Target="../media/image364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62.png"/><Relationship Id="rId14" Type="http://schemas.openxmlformats.org/officeDocument/2006/relationships/image" Target="../media/image27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65.png"/><Relationship Id="rId7" Type="http://schemas.openxmlformats.org/officeDocument/2006/relationships/image" Target="../media/image366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368.png"/><Relationship Id="rId5" Type="http://schemas.openxmlformats.org/officeDocument/2006/relationships/image" Target="../media/image338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367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49.png"/><Relationship Id="rId7" Type="http://schemas.openxmlformats.org/officeDocument/2006/relationships/image" Target="../media/image254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282.svg"/><Relationship Id="rId11" Type="http://schemas.openxmlformats.org/officeDocument/2006/relationships/image" Target="../media/image370.png"/><Relationship Id="rId5" Type="http://schemas.openxmlformats.org/officeDocument/2006/relationships/image" Target="../media/image369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55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371.png"/><Relationship Id="rId7" Type="http://schemas.openxmlformats.org/officeDocument/2006/relationships/image" Target="../media/image37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372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374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375.png"/><Relationship Id="rId7" Type="http://schemas.openxmlformats.org/officeDocument/2006/relationships/image" Target="../media/image376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289.png"/><Relationship Id="rId5" Type="http://schemas.openxmlformats.org/officeDocument/2006/relationships/image" Target="../media/image288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377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378.png"/><Relationship Id="rId7" Type="http://schemas.openxmlformats.org/officeDocument/2006/relationships/image" Target="../media/image37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09.png"/><Relationship Id="rId4" Type="http://schemas.openxmlformats.org/officeDocument/2006/relationships/image" Target="../media/image301.sv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383.png"/><Relationship Id="rId3" Type="http://schemas.openxmlformats.org/officeDocument/2006/relationships/image" Target="../media/image380.png"/><Relationship Id="rId7" Type="http://schemas.openxmlformats.org/officeDocument/2006/relationships/image" Target="../media/image382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271.png"/><Relationship Id="rId5" Type="http://schemas.openxmlformats.org/officeDocument/2006/relationships/image" Target="../media/image381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252.png"/><Relationship Id="rId14" Type="http://schemas.openxmlformats.org/officeDocument/2006/relationships/image" Target="../media/image311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389.png"/><Relationship Id="rId3" Type="http://schemas.openxmlformats.org/officeDocument/2006/relationships/image" Target="../media/image384.png"/><Relationship Id="rId7" Type="http://schemas.openxmlformats.org/officeDocument/2006/relationships/image" Target="../media/image386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388.png"/><Relationship Id="rId5" Type="http://schemas.openxmlformats.org/officeDocument/2006/relationships/image" Target="../media/image385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387.png"/><Relationship Id="rId14" Type="http://schemas.openxmlformats.org/officeDocument/2006/relationships/image" Target="../media/image323.sv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390.png"/><Relationship Id="rId7" Type="http://schemas.openxmlformats.org/officeDocument/2006/relationships/image" Target="../media/image391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370.png"/><Relationship Id="rId5" Type="http://schemas.openxmlformats.org/officeDocument/2006/relationships/image" Target="../media/image382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271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395.png"/><Relationship Id="rId18" Type="http://schemas.openxmlformats.org/officeDocument/2006/relationships/image" Target="../media/image338.svg"/><Relationship Id="rId3" Type="http://schemas.openxmlformats.org/officeDocument/2006/relationships/image" Target="../media/image355.png"/><Relationship Id="rId7" Type="http://schemas.openxmlformats.org/officeDocument/2006/relationships/image" Target="../media/image393.png"/><Relationship Id="rId12" Type="http://schemas.openxmlformats.org/officeDocument/2006/relationships/image" Target="../media/image237.svg"/><Relationship Id="rId17" Type="http://schemas.openxmlformats.org/officeDocument/2006/relationships/image" Target="../media/image397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46.png"/><Relationship Id="rId5" Type="http://schemas.openxmlformats.org/officeDocument/2006/relationships/image" Target="../media/image392.png"/><Relationship Id="rId15" Type="http://schemas.openxmlformats.org/officeDocument/2006/relationships/image" Target="../media/image396.png"/><Relationship Id="rId10" Type="http://schemas.openxmlformats.org/officeDocument/2006/relationships/image" Target="../media/image332.svg"/><Relationship Id="rId19" Type="http://schemas.openxmlformats.org/officeDocument/2006/relationships/image" Target="../media/image398.png"/><Relationship Id="rId4" Type="http://schemas.openxmlformats.org/officeDocument/2006/relationships/image" Target="../media/image255.svg"/><Relationship Id="rId9" Type="http://schemas.openxmlformats.org/officeDocument/2006/relationships/image" Target="../media/image394.png"/><Relationship Id="rId14" Type="http://schemas.openxmlformats.org/officeDocument/2006/relationships/image" Target="../media/image334.sv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49.png"/><Relationship Id="rId7" Type="http://schemas.openxmlformats.org/officeDocument/2006/relationships/image" Target="../media/image254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370.png"/><Relationship Id="rId5" Type="http://schemas.openxmlformats.org/officeDocument/2006/relationships/image" Target="../media/image369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5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369.png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54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5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00.png"/><Relationship Id="rId4" Type="http://schemas.openxmlformats.org/officeDocument/2006/relationships/image" Target="../media/image342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01.png"/><Relationship Id="rId7" Type="http://schemas.openxmlformats.org/officeDocument/2006/relationships/image" Target="../media/image40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02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04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249.png"/><Relationship Id="rId7" Type="http://schemas.openxmlformats.org/officeDocument/2006/relationships/image" Target="../media/image40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05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07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08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09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11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12.png"/><Relationship Id="rId7" Type="http://schemas.openxmlformats.org/officeDocument/2006/relationships/image" Target="../media/image26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266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26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13.png"/><Relationship Id="rId7" Type="http://schemas.openxmlformats.org/officeDocument/2006/relationships/image" Target="../media/image26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266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26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66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267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14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415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66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268.png"/><Relationship Id="rId4" Type="http://schemas.openxmlformats.org/officeDocument/2006/relationships/image" Target="../media/image413.png"/><Relationship Id="rId9" Type="http://schemas.openxmlformats.org/officeDocument/2006/relationships/image" Target="../media/image27.sv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18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17.png"/><Relationship Id="rId5" Type="http://schemas.openxmlformats.org/officeDocument/2006/relationships/image" Target="../media/image248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16.png"/><Relationship Id="rId14" Type="http://schemas.openxmlformats.org/officeDocument/2006/relationships/image" Target="../media/image37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0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66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267.png"/><Relationship Id="rId4" Type="http://schemas.openxmlformats.org/officeDocument/2006/relationships/image" Target="../media/image25.sv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69.png"/><Relationship Id="rId7" Type="http://schemas.openxmlformats.org/officeDocument/2006/relationships/image" Target="../media/image2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57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71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59.png"/><Relationship Id="rId3" Type="http://schemas.openxmlformats.org/officeDocument/2006/relationships/image" Target="../media/image280.png"/><Relationship Id="rId7" Type="http://schemas.openxmlformats.org/officeDocument/2006/relationships/image" Target="../media/image420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22.png"/><Relationship Id="rId5" Type="http://schemas.openxmlformats.org/officeDocument/2006/relationships/image" Target="../media/image248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21.png"/><Relationship Id="rId14" Type="http://schemas.openxmlformats.org/officeDocument/2006/relationships/image" Target="../media/image71.sv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25.png"/><Relationship Id="rId4" Type="http://schemas.openxmlformats.org/officeDocument/2006/relationships/image" Target="../media/image391.sv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6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8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8.png"/><Relationship Id="rId5" Type="http://schemas.openxmlformats.org/officeDocument/2006/relationships/image" Target="../media/image397.svg"/><Relationship Id="rId4" Type="http://schemas.openxmlformats.org/officeDocument/2006/relationships/image" Target="../media/image427.png"/></Relationships>
</file>

<file path=ppt/slides/_rels/slide1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95.png"/><Relationship Id="rId26" Type="http://schemas.openxmlformats.org/officeDocument/2006/relationships/image" Target="../media/image99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03.png"/><Relationship Id="rId42" Type="http://schemas.openxmlformats.org/officeDocument/2006/relationships/image" Target="../media/image107.png"/><Relationship Id="rId47" Type="http://schemas.openxmlformats.org/officeDocument/2006/relationships/image" Target="../media/image444.svg"/><Relationship Id="rId50" Type="http://schemas.openxmlformats.org/officeDocument/2006/relationships/image" Target="../media/image111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20.png"/><Relationship Id="rId76" Type="http://schemas.openxmlformats.org/officeDocument/2006/relationships/image" Target="../media/image124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87.png"/><Relationship Id="rId16" Type="http://schemas.openxmlformats.org/officeDocument/2006/relationships/image" Target="../media/image94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98.png"/><Relationship Id="rId32" Type="http://schemas.openxmlformats.org/officeDocument/2006/relationships/image" Target="../media/image102.png"/><Relationship Id="rId37" Type="http://schemas.openxmlformats.org/officeDocument/2006/relationships/image" Target="../media/image434.svg"/><Relationship Id="rId40" Type="http://schemas.openxmlformats.org/officeDocument/2006/relationships/image" Target="../media/image106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15.png"/><Relationship Id="rId66" Type="http://schemas.openxmlformats.org/officeDocument/2006/relationships/image" Target="../media/image119.png"/><Relationship Id="rId74" Type="http://schemas.openxmlformats.org/officeDocument/2006/relationships/image" Target="../media/image123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91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08.png"/><Relationship Id="rId52" Type="http://schemas.openxmlformats.org/officeDocument/2006/relationships/image" Target="../media/image112.png"/><Relationship Id="rId60" Type="http://schemas.openxmlformats.org/officeDocument/2006/relationships/image" Target="../media/image116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25.png"/><Relationship Id="rId81" Type="http://schemas.openxmlformats.org/officeDocument/2006/relationships/image" Target="../media/image478.svg"/><Relationship Id="rId4" Type="http://schemas.openxmlformats.org/officeDocument/2006/relationships/image" Target="../media/image88.png"/><Relationship Id="rId9" Type="http://schemas.openxmlformats.org/officeDocument/2006/relationships/image" Target="../media/image407.svg"/><Relationship Id="rId14" Type="http://schemas.openxmlformats.org/officeDocument/2006/relationships/image" Target="../media/image93.png"/><Relationship Id="rId22" Type="http://schemas.openxmlformats.org/officeDocument/2006/relationships/image" Target="../media/image97.png"/><Relationship Id="rId27" Type="http://schemas.openxmlformats.org/officeDocument/2006/relationships/image" Target="../media/image424.svg"/><Relationship Id="rId30" Type="http://schemas.openxmlformats.org/officeDocument/2006/relationships/image" Target="../media/image101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10.png"/><Relationship Id="rId56" Type="http://schemas.openxmlformats.org/officeDocument/2006/relationships/image" Target="../media/image114.png"/><Relationship Id="rId64" Type="http://schemas.openxmlformats.org/officeDocument/2006/relationships/image" Target="../media/image118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90.png"/><Relationship Id="rId51" Type="http://schemas.openxmlformats.org/officeDocument/2006/relationships/image" Target="../media/image448.svg"/><Relationship Id="rId72" Type="http://schemas.openxmlformats.org/officeDocument/2006/relationships/image" Target="../media/image122.png"/><Relationship Id="rId80" Type="http://schemas.openxmlformats.org/officeDocument/2006/relationships/image" Target="../media/image126.png"/><Relationship Id="rId3" Type="http://schemas.openxmlformats.org/officeDocument/2006/relationships/image" Target="../media/image401.svg"/><Relationship Id="rId12" Type="http://schemas.openxmlformats.org/officeDocument/2006/relationships/image" Target="../media/image92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05.png"/><Relationship Id="rId46" Type="http://schemas.openxmlformats.org/officeDocument/2006/relationships/image" Target="../media/image109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96.png"/><Relationship Id="rId41" Type="http://schemas.openxmlformats.org/officeDocument/2006/relationships/image" Target="../media/image438.svg"/><Relationship Id="rId54" Type="http://schemas.openxmlformats.org/officeDocument/2006/relationships/image" Target="../media/image113.png"/><Relationship Id="rId62" Type="http://schemas.openxmlformats.org/officeDocument/2006/relationships/image" Target="../media/image117.png"/><Relationship Id="rId70" Type="http://schemas.openxmlformats.org/officeDocument/2006/relationships/image" Target="../media/image121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9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00.png"/><Relationship Id="rId36" Type="http://schemas.openxmlformats.org/officeDocument/2006/relationships/image" Target="../media/image104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35.png"/><Relationship Id="rId26" Type="http://schemas.openxmlformats.org/officeDocument/2006/relationships/image" Target="../media/image139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43.png"/><Relationship Id="rId42" Type="http://schemas.openxmlformats.org/officeDocument/2006/relationships/image" Target="../media/image147.png"/><Relationship Id="rId47" Type="http://schemas.openxmlformats.org/officeDocument/2006/relationships/image" Target="../media/image516.svg"/><Relationship Id="rId50" Type="http://schemas.openxmlformats.org/officeDocument/2006/relationships/image" Target="../media/image151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60.png"/><Relationship Id="rId76" Type="http://schemas.openxmlformats.org/officeDocument/2006/relationships/image" Target="../media/image164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27.png"/><Relationship Id="rId16" Type="http://schemas.openxmlformats.org/officeDocument/2006/relationships/image" Target="../media/image134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38.png"/><Relationship Id="rId32" Type="http://schemas.openxmlformats.org/officeDocument/2006/relationships/image" Target="../media/image142.png"/><Relationship Id="rId37" Type="http://schemas.openxmlformats.org/officeDocument/2006/relationships/image" Target="../media/image506.svg"/><Relationship Id="rId40" Type="http://schemas.openxmlformats.org/officeDocument/2006/relationships/image" Target="../media/image146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55.png"/><Relationship Id="rId66" Type="http://schemas.openxmlformats.org/officeDocument/2006/relationships/image" Target="../media/image159.png"/><Relationship Id="rId74" Type="http://schemas.openxmlformats.org/officeDocument/2006/relationships/image" Target="../media/image163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31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48.png"/><Relationship Id="rId52" Type="http://schemas.openxmlformats.org/officeDocument/2006/relationships/image" Target="../media/image152.png"/><Relationship Id="rId60" Type="http://schemas.openxmlformats.org/officeDocument/2006/relationships/image" Target="../media/image156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65.png"/><Relationship Id="rId81" Type="http://schemas.openxmlformats.org/officeDocument/2006/relationships/image" Target="../media/image548.svg"/><Relationship Id="rId4" Type="http://schemas.openxmlformats.org/officeDocument/2006/relationships/image" Target="../media/image128.png"/><Relationship Id="rId9" Type="http://schemas.openxmlformats.org/officeDocument/2006/relationships/image" Target="../media/image377.svg"/><Relationship Id="rId14" Type="http://schemas.openxmlformats.org/officeDocument/2006/relationships/image" Target="../media/image133.png"/><Relationship Id="rId22" Type="http://schemas.openxmlformats.org/officeDocument/2006/relationships/image" Target="../media/image137.png"/><Relationship Id="rId27" Type="http://schemas.openxmlformats.org/officeDocument/2006/relationships/image" Target="../media/image496.svg"/><Relationship Id="rId30" Type="http://schemas.openxmlformats.org/officeDocument/2006/relationships/image" Target="../media/image141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50.png"/><Relationship Id="rId56" Type="http://schemas.openxmlformats.org/officeDocument/2006/relationships/image" Target="../media/image154.png"/><Relationship Id="rId64" Type="http://schemas.openxmlformats.org/officeDocument/2006/relationships/image" Target="../media/image158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30.png"/><Relationship Id="rId51" Type="http://schemas.openxmlformats.org/officeDocument/2006/relationships/image" Target="../media/image520.svg"/><Relationship Id="rId72" Type="http://schemas.openxmlformats.org/officeDocument/2006/relationships/image" Target="../media/image162.png"/><Relationship Id="rId80" Type="http://schemas.openxmlformats.org/officeDocument/2006/relationships/image" Target="../media/image166.png"/><Relationship Id="rId3" Type="http://schemas.openxmlformats.org/officeDocument/2006/relationships/image" Target="../media/image375.svg"/><Relationship Id="rId12" Type="http://schemas.openxmlformats.org/officeDocument/2006/relationships/image" Target="../media/image132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45.png"/><Relationship Id="rId46" Type="http://schemas.openxmlformats.org/officeDocument/2006/relationships/image" Target="../media/image149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36.png"/><Relationship Id="rId41" Type="http://schemas.openxmlformats.org/officeDocument/2006/relationships/image" Target="../media/image510.svg"/><Relationship Id="rId54" Type="http://schemas.openxmlformats.org/officeDocument/2006/relationships/image" Target="../media/image153.png"/><Relationship Id="rId62" Type="http://schemas.openxmlformats.org/officeDocument/2006/relationships/image" Target="../media/image157.png"/><Relationship Id="rId70" Type="http://schemas.openxmlformats.org/officeDocument/2006/relationships/image" Target="../media/image161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9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40.png"/><Relationship Id="rId36" Type="http://schemas.openxmlformats.org/officeDocument/2006/relationships/image" Target="../media/image144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75.png"/><Relationship Id="rId26" Type="http://schemas.openxmlformats.org/officeDocument/2006/relationships/image" Target="../media/image179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183.png"/><Relationship Id="rId42" Type="http://schemas.openxmlformats.org/officeDocument/2006/relationships/image" Target="../media/image187.png"/><Relationship Id="rId47" Type="http://schemas.openxmlformats.org/officeDocument/2006/relationships/image" Target="../media/image588.svg"/><Relationship Id="rId50" Type="http://schemas.openxmlformats.org/officeDocument/2006/relationships/image" Target="../media/image191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00.png"/><Relationship Id="rId76" Type="http://schemas.openxmlformats.org/officeDocument/2006/relationships/image" Target="../media/image204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67.png"/><Relationship Id="rId16" Type="http://schemas.openxmlformats.org/officeDocument/2006/relationships/image" Target="../media/image174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178.png"/><Relationship Id="rId32" Type="http://schemas.openxmlformats.org/officeDocument/2006/relationships/image" Target="../media/image182.png"/><Relationship Id="rId37" Type="http://schemas.openxmlformats.org/officeDocument/2006/relationships/image" Target="../media/image578.svg"/><Relationship Id="rId40" Type="http://schemas.openxmlformats.org/officeDocument/2006/relationships/image" Target="../media/image186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195.png"/><Relationship Id="rId66" Type="http://schemas.openxmlformats.org/officeDocument/2006/relationships/image" Target="../media/image199.png"/><Relationship Id="rId74" Type="http://schemas.openxmlformats.org/officeDocument/2006/relationships/image" Target="../media/image203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71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188.png"/><Relationship Id="rId52" Type="http://schemas.openxmlformats.org/officeDocument/2006/relationships/image" Target="../media/image192.png"/><Relationship Id="rId60" Type="http://schemas.openxmlformats.org/officeDocument/2006/relationships/image" Target="../media/image196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05.png"/><Relationship Id="rId81" Type="http://schemas.openxmlformats.org/officeDocument/2006/relationships/image" Target="../media/image616.svg"/><Relationship Id="rId4" Type="http://schemas.openxmlformats.org/officeDocument/2006/relationships/image" Target="../media/image168.png"/><Relationship Id="rId9" Type="http://schemas.openxmlformats.org/officeDocument/2006/relationships/image" Target="../media/image556.svg"/><Relationship Id="rId14" Type="http://schemas.openxmlformats.org/officeDocument/2006/relationships/image" Target="../media/image173.png"/><Relationship Id="rId22" Type="http://schemas.openxmlformats.org/officeDocument/2006/relationships/image" Target="../media/image177.png"/><Relationship Id="rId27" Type="http://schemas.openxmlformats.org/officeDocument/2006/relationships/image" Target="../media/image570.svg"/><Relationship Id="rId30" Type="http://schemas.openxmlformats.org/officeDocument/2006/relationships/image" Target="../media/image181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190.png"/><Relationship Id="rId56" Type="http://schemas.openxmlformats.org/officeDocument/2006/relationships/image" Target="../media/image194.png"/><Relationship Id="rId64" Type="http://schemas.openxmlformats.org/officeDocument/2006/relationships/image" Target="../media/image198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70.png"/><Relationship Id="rId51" Type="http://schemas.openxmlformats.org/officeDocument/2006/relationships/image" Target="../media/image592.svg"/><Relationship Id="rId72" Type="http://schemas.openxmlformats.org/officeDocument/2006/relationships/image" Target="../media/image202.png"/><Relationship Id="rId80" Type="http://schemas.openxmlformats.org/officeDocument/2006/relationships/image" Target="../media/image206.png"/><Relationship Id="rId3" Type="http://schemas.openxmlformats.org/officeDocument/2006/relationships/image" Target="../media/image550.svg"/><Relationship Id="rId12" Type="http://schemas.openxmlformats.org/officeDocument/2006/relationships/image" Target="../media/image172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185.png"/><Relationship Id="rId46" Type="http://schemas.openxmlformats.org/officeDocument/2006/relationships/image" Target="../media/image189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176.png"/><Relationship Id="rId41" Type="http://schemas.openxmlformats.org/officeDocument/2006/relationships/image" Target="../media/image582.svg"/><Relationship Id="rId54" Type="http://schemas.openxmlformats.org/officeDocument/2006/relationships/image" Target="../media/image193.png"/><Relationship Id="rId62" Type="http://schemas.openxmlformats.org/officeDocument/2006/relationships/image" Target="../media/image197.png"/><Relationship Id="rId70" Type="http://schemas.openxmlformats.org/officeDocument/2006/relationships/image" Target="../media/image201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9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180.png"/><Relationship Id="rId36" Type="http://schemas.openxmlformats.org/officeDocument/2006/relationships/image" Target="../media/image184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15.png"/><Relationship Id="rId26" Type="http://schemas.openxmlformats.org/officeDocument/2006/relationships/image" Target="../media/image219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23.png"/><Relationship Id="rId42" Type="http://schemas.openxmlformats.org/officeDocument/2006/relationships/image" Target="../media/image147.png"/><Relationship Id="rId47" Type="http://schemas.openxmlformats.org/officeDocument/2006/relationships/image" Target="../media/image660.svg"/><Relationship Id="rId50" Type="http://schemas.openxmlformats.org/officeDocument/2006/relationships/image" Target="../media/image230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07.png"/><Relationship Id="rId16" Type="http://schemas.openxmlformats.org/officeDocument/2006/relationships/image" Target="../media/image214.png"/><Relationship Id="rId20" Type="http://schemas.openxmlformats.org/officeDocument/2006/relationships/image" Target="../media/image216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32.png"/><Relationship Id="rId62" Type="http://schemas.openxmlformats.org/officeDocument/2006/relationships/image" Target="../media/image23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9.png"/><Relationship Id="rId11" Type="http://schemas.openxmlformats.org/officeDocument/2006/relationships/image" Target="../media/image626.svg"/><Relationship Id="rId24" Type="http://schemas.openxmlformats.org/officeDocument/2006/relationships/image" Target="../media/image218.png"/><Relationship Id="rId32" Type="http://schemas.openxmlformats.org/officeDocument/2006/relationships/image" Target="../media/image222.png"/><Relationship Id="rId37" Type="http://schemas.openxmlformats.org/officeDocument/2006/relationships/image" Target="../media/image652.svg"/><Relationship Id="rId40" Type="http://schemas.openxmlformats.org/officeDocument/2006/relationships/image" Target="../media/image226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34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20.png"/><Relationship Id="rId36" Type="http://schemas.openxmlformats.org/officeDocument/2006/relationships/image" Target="../media/image224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11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27.png"/><Relationship Id="rId52" Type="http://schemas.openxmlformats.org/officeDocument/2006/relationships/image" Target="../media/image231.png"/><Relationship Id="rId60" Type="http://schemas.openxmlformats.org/officeDocument/2006/relationships/image" Target="../media/image235.png"/><Relationship Id="rId65" Type="http://schemas.openxmlformats.org/officeDocument/2006/relationships/image" Target="../media/image678.svg"/><Relationship Id="rId4" Type="http://schemas.openxmlformats.org/officeDocument/2006/relationships/image" Target="../media/image208.png"/><Relationship Id="rId9" Type="http://schemas.openxmlformats.org/officeDocument/2006/relationships/image" Target="../media/image624.svg"/><Relationship Id="rId14" Type="http://schemas.openxmlformats.org/officeDocument/2006/relationships/image" Target="../media/image213.png"/><Relationship Id="rId22" Type="http://schemas.openxmlformats.org/officeDocument/2006/relationships/image" Target="../media/image217.png"/><Relationship Id="rId27" Type="http://schemas.openxmlformats.org/officeDocument/2006/relationships/image" Target="../media/image642.svg"/><Relationship Id="rId30" Type="http://schemas.openxmlformats.org/officeDocument/2006/relationships/image" Target="../media/image221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29.png"/><Relationship Id="rId56" Type="http://schemas.openxmlformats.org/officeDocument/2006/relationships/image" Target="../media/image233.png"/><Relationship Id="rId64" Type="http://schemas.openxmlformats.org/officeDocument/2006/relationships/image" Target="../media/image237.png"/><Relationship Id="rId8" Type="http://schemas.openxmlformats.org/officeDocument/2006/relationships/image" Target="../media/image210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12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25.png"/><Relationship Id="rId46" Type="http://schemas.openxmlformats.org/officeDocument/2006/relationships/image" Target="../media/image228.png"/><Relationship Id="rId59" Type="http://schemas.openxmlformats.org/officeDocument/2006/relationships/image" Target="../media/image672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7.jpeg"/><Relationship Id="rId4" Type="http://schemas.openxmlformats.org/officeDocument/2006/relationships/image" Target="../media/image7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6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5.jpeg"/><Relationship Id="rId5" Type="http://schemas.openxmlformats.org/officeDocument/2006/relationships/image" Target="../media/image84.png"/><Relationship Id="rId4" Type="http://schemas.openxmlformats.org/officeDocument/2006/relationships/hyperlink" Target="https://console.firebase.google.com/u/0/project/_/database" TargetMode="Externa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95.png"/><Relationship Id="rId26" Type="http://schemas.openxmlformats.org/officeDocument/2006/relationships/image" Target="../media/image99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03.png"/><Relationship Id="rId42" Type="http://schemas.openxmlformats.org/officeDocument/2006/relationships/image" Target="../media/image107.png"/><Relationship Id="rId47" Type="http://schemas.openxmlformats.org/officeDocument/2006/relationships/image" Target="../media/image444.svg"/><Relationship Id="rId50" Type="http://schemas.openxmlformats.org/officeDocument/2006/relationships/image" Target="../media/image111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20.png"/><Relationship Id="rId76" Type="http://schemas.openxmlformats.org/officeDocument/2006/relationships/image" Target="../media/image124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87.png"/><Relationship Id="rId16" Type="http://schemas.openxmlformats.org/officeDocument/2006/relationships/image" Target="../media/image94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98.png"/><Relationship Id="rId32" Type="http://schemas.openxmlformats.org/officeDocument/2006/relationships/image" Target="../media/image102.png"/><Relationship Id="rId37" Type="http://schemas.openxmlformats.org/officeDocument/2006/relationships/image" Target="../media/image434.svg"/><Relationship Id="rId40" Type="http://schemas.openxmlformats.org/officeDocument/2006/relationships/image" Target="../media/image106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15.png"/><Relationship Id="rId66" Type="http://schemas.openxmlformats.org/officeDocument/2006/relationships/image" Target="../media/image119.png"/><Relationship Id="rId74" Type="http://schemas.openxmlformats.org/officeDocument/2006/relationships/image" Target="../media/image123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91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08.png"/><Relationship Id="rId52" Type="http://schemas.openxmlformats.org/officeDocument/2006/relationships/image" Target="../media/image112.png"/><Relationship Id="rId60" Type="http://schemas.openxmlformats.org/officeDocument/2006/relationships/image" Target="../media/image116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25.png"/><Relationship Id="rId81" Type="http://schemas.openxmlformats.org/officeDocument/2006/relationships/image" Target="../media/image478.svg"/><Relationship Id="rId4" Type="http://schemas.openxmlformats.org/officeDocument/2006/relationships/image" Target="../media/image88.png"/><Relationship Id="rId9" Type="http://schemas.openxmlformats.org/officeDocument/2006/relationships/image" Target="../media/image407.svg"/><Relationship Id="rId14" Type="http://schemas.openxmlformats.org/officeDocument/2006/relationships/image" Target="../media/image93.png"/><Relationship Id="rId22" Type="http://schemas.openxmlformats.org/officeDocument/2006/relationships/image" Target="../media/image97.png"/><Relationship Id="rId27" Type="http://schemas.openxmlformats.org/officeDocument/2006/relationships/image" Target="../media/image424.svg"/><Relationship Id="rId30" Type="http://schemas.openxmlformats.org/officeDocument/2006/relationships/image" Target="../media/image101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10.png"/><Relationship Id="rId56" Type="http://schemas.openxmlformats.org/officeDocument/2006/relationships/image" Target="../media/image114.png"/><Relationship Id="rId64" Type="http://schemas.openxmlformats.org/officeDocument/2006/relationships/image" Target="../media/image118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90.png"/><Relationship Id="rId51" Type="http://schemas.openxmlformats.org/officeDocument/2006/relationships/image" Target="../media/image448.svg"/><Relationship Id="rId72" Type="http://schemas.openxmlformats.org/officeDocument/2006/relationships/image" Target="../media/image122.png"/><Relationship Id="rId80" Type="http://schemas.openxmlformats.org/officeDocument/2006/relationships/image" Target="../media/image126.png"/><Relationship Id="rId3" Type="http://schemas.openxmlformats.org/officeDocument/2006/relationships/image" Target="../media/image401.svg"/><Relationship Id="rId12" Type="http://schemas.openxmlformats.org/officeDocument/2006/relationships/image" Target="../media/image92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05.png"/><Relationship Id="rId46" Type="http://schemas.openxmlformats.org/officeDocument/2006/relationships/image" Target="../media/image109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96.png"/><Relationship Id="rId41" Type="http://schemas.openxmlformats.org/officeDocument/2006/relationships/image" Target="../media/image438.svg"/><Relationship Id="rId54" Type="http://schemas.openxmlformats.org/officeDocument/2006/relationships/image" Target="../media/image113.png"/><Relationship Id="rId62" Type="http://schemas.openxmlformats.org/officeDocument/2006/relationships/image" Target="../media/image117.png"/><Relationship Id="rId70" Type="http://schemas.openxmlformats.org/officeDocument/2006/relationships/image" Target="../media/image121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9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00.png"/><Relationship Id="rId36" Type="http://schemas.openxmlformats.org/officeDocument/2006/relationships/image" Target="../media/image104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35.png"/><Relationship Id="rId26" Type="http://schemas.openxmlformats.org/officeDocument/2006/relationships/image" Target="../media/image139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43.png"/><Relationship Id="rId42" Type="http://schemas.openxmlformats.org/officeDocument/2006/relationships/image" Target="../media/image147.png"/><Relationship Id="rId47" Type="http://schemas.openxmlformats.org/officeDocument/2006/relationships/image" Target="../media/image516.svg"/><Relationship Id="rId50" Type="http://schemas.openxmlformats.org/officeDocument/2006/relationships/image" Target="../media/image151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60.png"/><Relationship Id="rId76" Type="http://schemas.openxmlformats.org/officeDocument/2006/relationships/image" Target="../media/image164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27.png"/><Relationship Id="rId16" Type="http://schemas.openxmlformats.org/officeDocument/2006/relationships/image" Target="../media/image134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38.png"/><Relationship Id="rId32" Type="http://schemas.openxmlformats.org/officeDocument/2006/relationships/image" Target="../media/image142.png"/><Relationship Id="rId37" Type="http://schemas.openxmlformats.org/officeDocument/2006/relationships/image" Target="../media/image506.svg"/><Relationship Id="rId40" Type="http://schemas.openxmlformats.org/officeDocument/2006/relationships/image" Target="../media/image146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55.png"/><Relationship Id="rId66" Type="http://schemas.openxmlformats.org/officeDocument/2006/relationships/image" Target="../media/image159.png"/><Relationship Id="rId74" Type="http://schemas.openxmlformats.org/officeDocument/2006/relationships/image" Target="../media/image163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31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48.png"/><Relationship Id="rId52" Type="http://schemas.openxmlformats.org/officeDocument/2006/relationships/image" Target="../media/image152.png"/><Relationship Id="rId60" Type="http://schemas.openxmlformats.org/officeDocument/2006/relationships/image" Target="../media/image156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65.png"/><Relationship Id="rId81" Type="http://schemas.openxmlformats.org/officeDocument/2006/relationships/image" Target="../media/image548.svg"/><Relationship Id="rId4" Type="http://schemas.openxmlformats.org/officeDocument/2006/relationships/image" Target="../media/image128.png"/><Relationship Id="rId9" Type="http://schemas.openxmlformats.org/officeDocument/2006/relationships/image" Target="../media/image377.svg"/><Relationship Id="rId14" Type="http://schemas.openxmlformats.org/officeDocument/2006/relationships/image" Target="../media/image133.png"/><Relationship Id="rId22" Type="http://schemas.openxmlformats.org/officeDocument/2006/relationships/image" Target="../media/image137.png"/><Relationship Id="rId27" Type="http://schemas.openxmlformats.org/officeDocument/2006/relationships/image" Target="../media/image496.svg"/><Relationship Id="rId30" Type="http://schemas.openxmlformats.org/officeDocument/2006/relationships/image" Target="../media/image141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50.png"/><Relationship Id="rId56" Type="http://schemas.openxmlformats.org/officeDocument/2006/relationships/image" Target="../media/image154.png"/><Relationship Id="rId64" Type="http://schemas.openxmlformats.org/officeDocument/2006/relationships/image" Target="../media/image158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30.png"/><Relationship Id="rId51" Type="http://schemas.openxmlformats.org/officeDocument/2006/relationships/image" Target="../media/image520.svg"/><Relationship Id="rId72" Type="http://schemas.openxmlformats.org/officeDocument/2006/relationships/image" Target="../media/image162.png"/><Relationship Id="rId80" Type="http://schemas.openxmlformats.org/officeDocument/2006/relationships/image" Target="../media/image166.png"/><Relationship Id="rId3" Type="http://schemas.openxmlformats.org/officeDocument/2006/relationships/image" Target="../media/image375.svg"/><Relationship Id="rId12" Type="http://schemas.openxmlformats.org/officeDocument/2006/relationships/image" Target="../media/image132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45.png"/><Relationship Id="rId46" Type="http://schemas.openxmlformats.org/officeDocument/2006/relationships/image" Target="../media/image149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36.png"/><Relationship Id="rId41" Type="http://schemas.openxmlformats.org/officeDocument/2006/relationships/image" Target="../media/image510.svg"/><Relationship Id="rId54" Type="http://schemas.openxmlformats.org/officeDocument/2006/relationships/image" Target="../media/image153.png"/><Relationship Id="rId62" Type="http://schemas.openxmlformats.org/officeDocument/2006/relationships/image" Target="../media/image157.png"/><Relationship Id="rId70" Type="http://schemas.openxmlformats.org/officeDocument/2006/relationships/image" Target="../media/image161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9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40.png"/><Relationship Id="rId36" Type="http://schemas.openxmlformats.org/officeDocument/2006/relationships/image" Target="../media/image144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75.png"/><Relationship Id="rId26" Type="http://schemas.openxmlformats.org/officeDocument/2006/relationships/image" Target="../media/image179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183.png"/><Relationship Id="rId42" Type="http://schemas.openxmlformats.org/officeDocument/2006/relationships/image" Target="../media/image187.png"/><Relationship Id="rId47" Type="http://schemas.openxmlformats.org/officeDocument/2006/relationships/image" Target="../media/image588.svg"/><Relationship Id="rId50" Type="http://schemas.openxmlformats.org/officeDocument/2006/relationships/image" Target="../media/image191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00.png"/><Relationship Id="rId76" Type="http://schemas.openxmlformats.org/officeDocument/2006/relationships/image" Target="../media/image204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67.png"/><Relationship Id="rId16" Type="http://schemas.openxmlformats.org/officeDocument/2006/relationships/image" Target="../media/image174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178.png"/><Relationship Id="rId32" Type="http://schemas.openxmlformats.org/officeDocument/2006/relationships/image" Target="../media/image182.png"/><Relationship Id="rId37" Type="http://schemas.openxmlformats.org/officeDocument/2006/relationships/image" Target="../media/image578.svg"/><Relationship Id="rId40" Type="http://schemas.openxmlformats.org/officeDocument/2006/relationships/image" Target="../media/image186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195.png"/><Relationship Id="rId66" Type="http://schemas.openxmlformats.org/officeDocument/2006/relationships/image" Target="../media/image199.png"/><Relationship Id="rId74" Type="http://schemas.openxmlformats.org/officeDocument/2006/relationships/image" Target="../media/image203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71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188.png"/><Relationship Id="rId52" Type="http://schemas.openxmlformats.org/officeDocument/2006/relationships/image" Target="../media/image192.png"/><Relationship Id="rId60" Type="http://schemas.openxmlformats.org/officeDocument/2006/relationships/image" Target="../media/image196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05.png"/><Relationship Id="rId81" Type="http://schemas.openxmlformats.org/officeDocument/2006/relationships/image" Target="../media/image616.svg"/><Relationship Id="rId4" Type="http://schemas.openxmlformats.org/officeDocument/2006/relationships/image" Target="../media/image168.png"/><Relationship Id="rId9" Type="http://schemas.openxmlformats.org/officeDocument/2006/relationships/image" Target="../media/image556.svg"/><Relationship Id="rId14" Type="http://schemas.openxmlformats.org/officeDocument/2006/relationships/image" Target="../media/image173.png"/><Relationship Id="rId22" Type="http://schemas.openxmlformats.org/officeDocument/2006/relationships/image" Target="../media/image177.png"/><Relationship Id="rId27" Type="http://schemas.openxmlformats.org/officeDocument/2006/relationships/image" Target="../media/image570.svg"/><Relationship Id="rId30" Type="http://schemas.openxmlformats.org/officeDocument/2006/relationships/image" Target="../media/image181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190.png"/><Relationship Id="rId56" Type="http://schemas.openxmlformats.org/officeDocument/2006/relationships/image" Target="../media/image194.png"/><Relationship Id="rId64" Type="http://schemas.openxmlformats.org/officeDocument/2006/relationships/image" Target="../media/image198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70.png"/><Relationship Id="rId51" Type="http://schemas.openxmlformats.org/officeDocument/2006/relationships/image" Target="../media/image592.svg"/><Relationship Id="rId72" Type="http://schemas.openxmlformats.org/officeDocument/2006/relationships/image" Target="../media/image202.png"/><Relationship Id="rId80" Type="http://schemas.openxmlformats.org/officeDocument/2006/relationships/image" Target="../media/image206.png"/><Relationship Id="rId3" Type="http://schemas.openxmlformats.org/officeDocument/2006/relationships/image" Target="../media/image550.svg"/><Relationship Id="rId12" Type="http://schemas.openxmlformats.org/officeDocument/2006/relationships/image" Target="../media/image172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185.png"/><Relationship Id="rId46" Type="http://schemas.openxmlformats.org/officeDocument/2006/relationships/image" Target="../media/image189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176.png"/><Relationship Id="rId41" Type="http://schemas.openxmlformats.org/officeDocument/2006/relationships/image" Target="../media/image582.svg"/><Relationship Id="rId54" Type="http://schemas.openxmlformats.org/officeDocument/2006/relationships/image" Target="../media/image193.png"/><Relationship Id="rId62" Type="http://schemas.openxmlformats.org/officeDocument/2006/relationships/image" Target="../media/image197.png"/><Relationship Id="rId70" Type="http://schemas.openxmlformats.org/officeDocument/2006/relationships/image" Target="../media/image201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9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180.png"/><Relationship Id="rId36" Type="http://schemas.openxmlformats.org/officeDocument/2006/relationships/image" Target="../media/image184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15.png"/><Relationship Id="rId26" Type="http://schemas.openxmlformats.org/officeDocument/2006/relationships/image" Target="../media/image219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23.png"/><Relationship Id="rId42" Type="http://schemas.openxmlformats.org/officeDocument/2006/relationships/image" Target="../media/image147.png"/><Relationship Id="rId47" Type="http://schemas.openxmlformats.org/officeDocument/2006/relationships/image" Target="../media/image660.svg"/><Relationship Id="rId50" Type="http://schemas.openxmlformats.org/officeDocument/2006/relationships/image" Target="../media/image230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07.png"/><Relationship Id="rId16" Type="http://schemas.openxmlformats.org/officeDocument/2006/relationships/image" Target="../media/image214.png"/><Relationship Id="rId20" Type="http://schemas.openxmlformats.org/officeDocument/2006/relationships/image" Target="../media/image216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32.png"/><Relationship Id="rId62" Type="http://schemas.openxmlformats.org/officeDocument/2006/relationships/image" Target="../media/image23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9.png"/><Relationship Id="rId11" Type="http://schemas.openxmlformats.org/officeDocument/2006/relationships/image" Target="../media/image626.svg"/><Relationship Id="rId24" Type="http://schemas.openxmlformats.org/officeDocument/2006/relationships/image" Target="../media/image218.png"/><Relationship Id="rId32" Type="http://schemas.openxmlformats.org/officeDocument/2006/relationships/image" Target="../media/image222.png"/><Relationship Id="rId37" Type="http://schemas.openxmlformats.org/officeDocument/2006/relationships/image" Target="../media/image652.svg"/><Relationship Id="rId40" Type="http://schemas.openxmlformats.org/officeDocument/2006/relationships/image" Target="../media/image226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34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20.png"/><Relationship Id="rId36" Type="http://schemas.openxmlformats.org/officeDocument/2006/relationships/image" Target="../media/image224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11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27.png"/><Relationship Id="rId52" Type="http://schemas.openxmlformats.org/officeDocument/2006/relationships/image" Target="../media/image231.png"/><Relationship Id="rId60" Type="http://schemas.openxmlformats.org/officeDocument/2006/relationships/image" Target="../media/image235.png"/><Relationship Id="rId65" Type="http://schemas.openxmlformats.org/officeDocument/2006/relationships/image" Target="../media/image678.svg"/><Relationship Id="rId4" Type="http://schemas.openxmlformats.org/officeDocument/2006/relationships/image" Target="../media/image208.png"/><Relationship Id="rId9" Type="http://schemas.openxmlformats.org/officeDocument/2006/relationships/image" Target="../media/image624.svg"/><Relationship Id="rId14" Type="http://schemas.openxmlformats.org/officeDocument/2006/relationships/image" Target="../media/image213.png"/><Relationship Id="rId22" Type="http://schemas.openxmlformats.org/officeDocument/2006/relationships/image" Target="../media/image217.png"/><Relationship Id="rId27" Type="http://schemas.openxmlformats.org/officeDocument/2006/relationships/image" Target="../media/image642.svg"/><Relationship Id="rId30" Type="http://schemas.openxmlformats.org/officeDocument/2006/relationships/image" Target="../media/image221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29.png"/><Relationship Id="rId56" Type="http://schemas.openxmlformats.org/officeDocument/2006/relationships/image" Target="../media/image233.png"/><Relationship Id="rId64" Type="http://schemas.openxmlformats.org/officeDocument/2006/relationships/image" Target="../media/image237.png"/><Relationship Id="rId8" Type="http://schemas.openxmlformats.org/officeDocument/2006/relationships/image" Target="../media/image210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12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25.png"/><Relationship Id="rId46" Type="http://schemas.openxmlformats.org/officeDocument/2006/relationships/image" Target="../media/image228.png"/><Relationship Id="rId59" Type="http://schemas.openxmlformats.org/officeDocument/2006/relationships/image" Target="../media/image672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1.png"/><Relationship Id="rId5" Type="http://schemas.openxmlformats.org/officeDocument/2006/relationships/image" Target="../media/image37.svg"/><Relationship Id="rId4" Type="http://schemas.openxmlformats.org/officeDocument/2006/relationships/image" Target="../media/image240.png"/><Relationship Id="rId9" Type="http://schemas.openxmlformats.org/officeDocument/2006/relationships/image" Target="../media/image41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5.png"/><Relationship Id="rId5" Type="http://schemas.openxmlformats.org/officeDocument/2006/relationships/image" Target="../media/image45.svg"/><Relationship Id="rId4" Type="http://schemas.openxmlformats.org/officeDocument/2006/relationships/image" Target="../media/image244.png"/><Relationship Id="rId9" Type="http://schemas.openxmlformats.org/officeDocument/2006/relationships/image" Target="../media/image49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52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9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51.png"/><Relationship Id="rId4" Type="http://schemas.openxmlformats.org/officeDocument/2006/relationships/image" Target="../media/image248.png"/><Relationship Id="rId9" Type="http://schemas.openxmlformats.org/officeDocument/2006/relationships/image" Target="../media/image49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58.png"/><Relationship Id="rId18" Type="http://schemas.openxmlformats.org/officeDocument/2006/relationships/image" Target="../media/image73.svg"/><Relationship Id="rId3" Type="http://schemas.openxmlformats.org/officeDocument/2006/relationships/image" Target="../media/image253.png"/><Relationship Id="rId7" Type="http://schemas.openxmlformats.org/officeDocument/2006/relationships/image" Target="../media/image255.png"/><Relationship Id="rId12" Type="http://schemas.openxmlformats.org/officeDocument/2006/relationships/image" Target="../media/image67.svg"/><Relationship Id="rId17" Type="http://schemas.openxmlformats.org/officeDocument/2006/relationships/image" Target="../media/image26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57.png"/><Relationship Id="rId5" Type="http://schemas.openxmlformats.org/officeDocument/2006/relationships/image" Target="../media/image254.png"/><Relationship Id="rId15" Type="http://schemas.openxmlformats.org/officeDocument/2006/relationships/image" Target="../media/image259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56.png"/><Relationship Id="rId14" Type="http://schemas.openxmlformats.org/officeDocument/2006/relationships/image" Target="../media/image69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41.png"/><Relationship Id="rId5" Type="http://schemas.openxmlformats.org/officeDocument/2006/relationships/image" Target="../media/image37.svg"/><Relationship Id="rId4" Type="http://schemas.openxmlformats.org/officeDocument/2006/relationships/image" Target="../media/image240.png"/><Relationship Id="rId9" Type="http://schemas.openxmlformats.org/officeDocument/2006/relationships/image" Target="../media/image41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45.png"/><Relationship Id="rId5" Type="http://schemas.openxmlformats.org/officeDocument/2006/relationships/image" Target="../media/image45.svg"/><Relationship Id="rId4" Type="http://schemas.openxmlformats.org/officeDocument/2006/relationships/image" Target="../media/image244.png"/><Relationship Id="rId9" Type="http://schemas.openxmlformats.org/officeDocument/2006/relationships/image" Target="../media/image49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52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49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51.png"/><Relationship Id="rId4" Type="http://schemas.openxmlformats.org/officeDocument/2006/relationships/image" Target="../media/image248.png"/><Relationship Id="rId9" Type="http://schemas.openxmlformats.org/officeDocument/2006/relationships/image" Target="../media/image49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58.png"/><Relationship Id="rId18" Type="http://schemas.openxmlformats.org/officeDocument/2006/relationships/image" Target="../media/image73.svg"/><Relationship Id="rId3" Type="http://schemas.openxmlformats.org/officeDocument/2006/relationships/image" Target="../media/image253.png"/><Relationship Id="rId7" Type="http://schemas.openxmlformats.org/officeDocument/2006/relationships/image" Target="../media/image255.png"/><Relationship Id="rId12" Type="http://schemas.openxmlformats.org/officeDocument/2006/relationships/image" Target="../media/image67.svg"/><Relationship Id="rId17" Type="http://schemas.openxmlformats.org/officeDocument/2006/relationships/image" Target="../media/image26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57.png"/><Relationship Id="rId5" Type="http://schemas.openxmlformats.org/officeDocument/2006/relationships/image" Target="../media/image254.png"/><Relationship Id="rId15" Type="http://schemas.openxmlformats.org/officeDocument/2006/relationships/image" Target="../media/image259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56.png"/><Relationship Id="rId14" Type="http://schemas.openxmlformats.org/officeDocument/2006/relationships/image" Target="../media/image69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1.png"/><Relationship Id="rId5" Type="http://schemas.openxmlformats.org/officeDocument/2006/relationships/image" Target="../media/image37.svg"/><Relationship Id="rId4" Type="http://schemas.openxmlformats.org/officeDocument/2006/relationships/image" Target="../media/image240.png"/><Relationship Id="rId9" Type="http://schemas.openxmlformats.org/officeDocument/2006/relationships/image" Target="../media/image41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45.png"/><Relationship Id="rId5" Type="http://schemas.openxmlformats.org/officeDocument/2006/relationships/image" Target="../media/image45.svg"/><Relationship Id="rId4" Type="http://schemas.openxmlformats.org/officeDocument/2006/relationships/image" Target="../media/image244.png"/><Relationship Id="rId9" Type="http://schemas.openxmlformats.org/officeDocument/2006/relationships/image" Target="../media/image49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58.png"/><Relationship Id="rId18" Type="http://schemas.openxmlformats.org/officeDocument/2006/relationships/image" Target="../media/image73.svg"/><Relationship Id="rId3" Type="http://schemas.openxmlformats.org/officeDocument/2006/relationships/image" Target="../media/image253.png"/><Relationship Id="rId7" Type="http://schemas.openxmlformats.org/officeDocument/2006/relationships/image" Target="../media/image255.png"/><Relationship Id="rId12" Type="http://schemas.openxmlformats.org/officeDocument/2006/relationships/image" Target="../media/image67.svg"/><Relationship Id="rId17" Type="http://schemas.openxmlformats.org/officeDocument/2006/relationships/image" Target="../media/image26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57.png"/><Relationship Id="rId5" Type="http://schemas.openxmlformats.org/officeDocument/2006/relationships/image" Target="../media/image254.png"/><Relationship Id="rId15" Type="http://schemas.openxmlformats.org/officeDocument/2006/relationships/image" Target="../media/image259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56.png"/><Relationship Id="rId14" Type="http://schemas.openxmlformats.org/officeDocument/2006/relationships/image" Target="../media/image69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261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262.png"/><Relationship Id="rId4" Type="http://schemas.openxmlformats.org/officeDocument/2006/relationships/image" Target="../media/image76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52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49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51.png"/><Relationship Id="rId4" Type="http://schemas.openxmlformats.org/officeDocument/2006/relationships/image" Target="../media/image248.png"/><Relationship Id="rId9" Type="http://schemas.openxmlformats.org/officeDocument/2006/relationships/image" Target="../media/image49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264.jpeg"/><Relationship Id="rId7" Type="http://schemas.openxmlformats.org/officeDocument/2006/relationships/image" Target="../media/image49.svg"/><Relationship Id="rId12" Type="http://schemas.openxmlformats.org/officeDocument/2006/relationships/image" Target="../media/image26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50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252.png"/><Relationship Id="rId4" Type="http://schemas.openxmlformats.org/officeDocument/2006/relationships/image" Target="../media/image248.png"/><Relationship Id="rId9" Type="http://schemas.openxmlformats.org/officeDocument/2006/relationships/image" Target="../media/image55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66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svg"/><Relationship Id="rId5" Type="http://schemas.openxmlformats.org/officeDocument/2006/relationships/image" Target="../media/image267.png"/><Relationship Id="rId4" Type="http://schemas.openxmlformats.org/officeDocument/2006/relationships/image" Target="../media/image25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69.png"/><Relationship Id="rId7" Type="http://schemas.openxmlformats.org/officeDocument/2006/relationships/image" Target="../media/image2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57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7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53.png"/><Relationship Id="rId7" Type="http://schemas.openxmlformats.org/officeDocument/2006/relationships/image" Target="../media/image255.png"/><Relationship Id="rId2" Type="http://schemas.openxmlformats.org/officeDocument/2006/relationships/image" Target="../media/image272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273.png"/><Relationship Id="rId5" Type="http://schemas.openxmlformats.org/officeDocument/2006/relationships/image" Target="../media/image254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5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76.jpeg"/><Relationship Id="rId4" Type="http://schemas.openxmlformats.org/officeDocument/2006/relationships/image" Target="../media/image275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7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278.png"/><Relationship Id="rId4" Type="http://schemas.openxmlformats.org/officeDocument/2006/relationships/image" Target="../media/image94.svg"/><Relationship Id="rId9" Type="http://schemas.openxmlformats.org/officeDocument/2006/relationships/image" Target="../media/image27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53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54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5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82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284.png"/><Relationship Id="rId4" Type="http://schemas.openxmlformats.org/officeDocument/2006/relationships/image" Target="../media/image281.png"/><Relationship Id="rId9" Type="http://schemas.openxmlformats.org/officeDocument/2006/relationships/image" Target="../media/image105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289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86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288.png"/><Relationship Id="rId4" Type="http://schemas.openxmlformats.org/officeDocument/2006/relationships/image" Target="../media/image284.png"/><Relationship Id="rId9" Type="http://schemas.openxmlformats.org/officeDocument/2006/relationships/image" Target="../media/image113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281.png"/><Relationship Id="rId7" Type="http://schemas.openxmlformats.org/officeDocument/2006/relationships/image" Target="../media/image290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292.png"/><Relationship Id="rId5" Type="http://schemas.openxmlformats.org/officeDocument/2006/relationships/image" Target="../media/image280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29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94.png"/><Relationship Id="rId5" Type="http://schemas.openxmlformats.org/officeDocument/2006/relationships/image" Target="../media/image125.svg"/><Relationship Id="rId4" Type="http://schemas.openxmlformats.org/officeDocument/2006/relationships/image" Target="../media/image293.png"/><Relationship Id="rId9" Type="http://schemas.openxmlformats.org/officeDocument/2006/relationships/image" Target="../media/image129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299.png"/><Relationship Id="rId5" Type="http://schemas.openxmlformats.org/officeDocument/2006/relationships/image" Target="../media/image135.svg"/><Relationship Id="rId4" Type="http://schemas.openxmlformats.org/officeDocument/2006/relationships/image" Target="../media/image29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41.png"/><Relationship Id="rId5" Type="http://schemas.openxmlformats.org/officeDocument/2006/relationships/image" Target="../media/image37.svg"/><Relationship Id="rId4" Type="http://schemas.openxmlformats.org/officeDocument/2006/relationships/image" Target="../media/image240.png"/><Relationship Id="rId9" Type="http://schemas.openxmlformats.org/officeDocument/2006/relationships/image" Target="../media/image41.sv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02.png"/><Relationship Id="rId5" Type="http://schemas.openxmlformats.org/officeDocument/2006/relationships/image" Target="../media/image141.svg"/><Relationship Id="rId4" Type="http://schemas.openxmlformats.org/officeDocument/2006/relationships/image" Target="../media/image30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03.png"/><Relationship Id="rId7" Type="http://schemas.openxmlformats.org/officeDocument/2006/relationships/image" Target="../media/image305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07.png"/><Relationship Id="rId5" Type="http://schemas.openxmlformats.org/officeDocument/2006/relationships/image" Target="../media/image304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06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08.png"/><Relationship Id="rId7" Type="http://schemas.openxmlformats.org/officeDocument/2006/relationships/image" Target="../media/image310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09.png"/><Relationship Id="rId4" Type="http://schemas.openxmlformats.org/officeDocument/2006/relationships/image" Target="../media/image15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11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12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14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18.png"/><Relationship Id="rId5" Type="http://schemas.openxmlformats.org/officeDocument/2006/relationships/image" Target="../media/image173.svg"/><Relationship Id="rId4" Type="http://schemas.openxmlformats.org/officeDocument/2006/relationships/image" Target="../media/image317.png"/><Relationship Id="rId9" Type="http://schemas.openxmlformats.org/officeDocument/2006/relationships/image" Target="../media/image177.sv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21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91.sv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sv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2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33.png"/><Relationship Id="rId3" Type="http://schemas.openxmlformats.org/officeDocument/2006/relationships/image" Target="../media/image16.png"/><Relationship Id="rId7" Type="http://schemas.openxmlformats.org/officeDocument/2006/relationships/image" Target="../media/image330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32.png"/><Relationship Id="rId5" Type="http://schemas.openxmlformats.org/officeDocument/2006/relationships/image" Target="../media/image17.png"/><Relationship Id="rId15" Type="http://schemas.openxmlformats.org/officeDocument/2006/relationships/image" Target="../media/image334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31.png"/><Relationship Id="rId14" Type="http://schemas.openxmlformats.org/officeDocument/2006/relationships/image" Target="../media/image211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35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41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38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40.png"/><Relationship Id="rId4" Type="http://schemas.openxmlformats.org/officeDocument/2006/relationships/image" Target="../media/image337.png"/><Relationship Id="rId9" Type="http://schemas.openxmlformats.org/officeDocument/2006/relationships/image" Target="../media/image223.sv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4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44.png"/><Relationship Id="rId7" Type="http://schemas.openxmlformats.org/officeDocument/2006/relationships/image" Target="../media/image3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45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26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48.png"/><Relationship Id="rId4" Type="http://schemas.openxmlformats.org/officeDocument/2006/relationships/image" Target="../media/image239.sv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50.png"/><Relationship Id="rId5" Type="http://schemas.openxmlformats.org/officeDocument/2006/relationships/image" Target="../media/image243.svg"/><Relationship Id="rId4" Type="http://schemas.openxmlformats.org/officeDocument/2006/relationships/image" Target="../media/image3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318903"/>
            <a:ext cx="2345921" cy="6463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318903"/>
            <a:ext cx="2345921" cy="646331"/>
          </a:xfrm>
        </p:spPr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B1771605-65DE-4D2F-9D22-C0AC7423FE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5E207E10-A6D5-4FF0-B8D5-73FC50E0C6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32EAA1C-AD13-4718-8619-9B0E9ABA03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9C6C01D-AABE-42A6-9DE2-5B9B695537E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4FC1D10-A3BF-4B83-954E-DED79381B5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2A8044F-BF8F-4596-BD57-D20ED9753C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15168397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:a16="http://schemas.microsoft.com/office/drawing/2014/main" xmlns="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xmlns="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xmlns="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xmlns="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xmlns="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xmlns="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xmlns="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xmlns="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9B81FABD-E8F1-4D56-B528-CB6B8782E897}"/>
              </a:ext>
            </a:extLst>
          </p:cNvPr>
          <p:cNvSpPr/>
          <p:nvPr/>
        </p:nvSpPr>
        <p:spPr>
          <a:xfrm rot="10800000">
            <a:off x="4695824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AE897658-57A8-4C76-9BC7-644EDC8049EA}"/>
              </a:ext>
            </a:extLst>
          </p:cNvPr>
          <p:cNvSpPr/>
          <p:nvPr/>
        </p:nvSpPr>
        <p:spPr>
          <a:xfrm>
            <a:off x="5680471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C84E4313-5241-4B92-B72C-509550EDFC76}"/>
              </a:ext>
            </a:extLst>
          </p:cNvPr>
          <p:cNvSpPr/>
          <p:nvPr/>
        </p:nvSpPr>
        <p:spPr>
          <a:xfrm>
            <a:off x="5838918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4F275BE7-2A19-40BE-9FD8-2F46A678B771}"/>
              </a:ext>
            </a:extLst>
          </p:cNvPr>
          <p:cNvSpPr/>
          <p:nvPr/>
        </p:nvSpPr>
        <p:spPr>
          <a:xfrm rot="10800000">
            <a:off x="7934327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1929A82-414C-47D5-860C-6F0F8124F99F}"/>
              </a:ext>
            </a:extLst>
          </p:cNvPr>
          <p:cNvSpPr/>
          <p:nvPr/>
        </p:nvSpPr>
        <p:spPr>
          <a:xfrm>
            <a:off x="8918974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87D20D5C-3F1A-4BF3-B47F-A00AE9E97666}"/>
              </a:ext>
            </a:extLst>
          </p:cNvPr>
          <p:cNvSpPr/>
          <p:nvPr/>
        </p:nvSpPr>
        <p:spPr>
          <a:xfrm>
            <a:off x="9077421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xmlns="" id="{D3A2AE66-0B7F-4CB9-96BB-A885692786C2}"/>
              </a:ext>
            </a:extLst>
          </p:cNvPr>
          <p:cNvSpPr/>
          <p:nvPr/>
        </p:nvSpPr>
        <p:spPr>
          <a:xfrm rot="10800000">
            <a:off x="11167828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4BD2E83B-866C-47AF-A117-8D461C39BE34}"/>
              </a:ext>
            </a:extLst>
          </p:cNvPr>
          <p:cNvSpPr/>
          <p:nvPr/>
        </p:nvSpPr>
        <p:spPr>
          <a:xfrm>
            <a:off x="12152475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9F7387B5-DDD9-4288-8D3D-A4BECD0BEDCC}"/>
              </a:ext>
            </a:extLst>
          </p:cNvPr>
          <p:cNvSpPr/>
          <p:nvPr/>
        </p:nvSpPr>
        <p:spPr>
          <a:xfrm>
            <a:off x="12310922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2C860F1-3EF6-4DA9-BD26-85CDD31F17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4675CD2-C04C-4EAE-B974-09442F0C41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E5F6D5F-E922-4103-B684-E007EA288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2CF3899-B5A2-4F30-8D49-B2563DB16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4BFD0F-FD38-4085-A7E9-0215C87554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A5D4775-A59A-49F2-9DFA-5F2AD17148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Ut enim ad minim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veniam</a:t>
            </a:r>
          </a:p>
          <a:p>
            <a:pPr algn="just"/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BEA7614-FBFA-4BE3-A8A1-E06485F372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68E4001-4904-46B7-8E0E-1D260AF271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1E7CF14-9A5A-409F-A901-985B40A1422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837159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86EBEC8-1B09-4814-B972-49196564E87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in </a:t>
            </a:r>
            <a:r>
              <a:rPr lang="en-US" dirty="0" err="1"/>
              <a:t>interdum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D2887D6-6EEE-47B2-A406-E103626452C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072729" y="4705408"/>
            <a:ext cx="2536400" cy="400110"/>
          </a:xfrm>
        </p:spPr>
        <p:txBody>
          <a:bodyPr/>
          <a:lstStyle/>
          <a:p>
            <a:r>
              <a:rPr lang="en-US" noProof="1"/>
              <a:t>Suspendisse ac neque sit amet diam volutpat maximus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C8AAC41-EB5F-49C8-8305-AD7DAEC2794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3B0EB8B-14E5-4CCF-A6BB-91BE09D9B2B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1303792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57882746-07B9-4672-BED3-AB7A99F7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09199" y="4355240"/>
            <a:ext cx="543210" cy="45008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D4410CBC-6C2D-4C7B-B460-570B1C083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6432" y="5340213"/>
            <a:ext cx="501791" cy="316197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0CC28D0-E6C7-45F6-91EA-FFF88BDE2C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886463-4B13-4349-A16D-8BCE10F30FA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70715D2-BD5D-453C-9AE3-3200B27A88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EF04B1-EFA5-43FD-B06D-78543E4C991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955084383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7DE1B369-99DE-4731-8837-5398DAF0412B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7CB78377-7825-47A3-B48F-E178354DEF6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5E8F842C-4E8B-4404-B12A-360A6341F93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8148954E-D668-4E66-A81B-7D870D8907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0323D4B-CCEB-49E6-A17B-677B5FBC3A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:a16="http://schemas.microsoft.com/office/drawing/2014/main" xmlns="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:a16="http://schemas.microsoft.com/office/drawing/2014/main" xmlns="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xmlns="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xmlns="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xmlns="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xmlns="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xmlns="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xmlns="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xmlns="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xmlns="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xmlns="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xmlns="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xmlns="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xmlns="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xmlns="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xmlns="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xmlns="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xmlns="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xmlns="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xmlns="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xmlns="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xmlns="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xmlns="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xmlns="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xmlns="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xmlns="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xmlns="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xmlns="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xmlns="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xmlns="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xmlns="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xmlns="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xmlns="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xmlns="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xmlns="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xmlns="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xmlns="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:a16="http://schemas.microsoft.com/office/drawing/2014/main" xmlns="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:a16="http://schemas.microsoft.com/office/drawing/2014/main" xmlns="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xmlns="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:a16="http://schemas.microsoft.com/office/drawing/2014/main" xmlns="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:a16="http://schemas.microsoft.com/office/drawing/2014/main" xmlns="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F56D9FB-D6B2-4F1B-932C-09897CB01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xmlns="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:a16="http://schemas.microsoft.com/office/drawing/2014/main" xmlns="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xmlns="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xmlns="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2A76544-CF39-4682-AA49-3204C2EF7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E68877-FC6D-4F51-A44D-E0D0BA2324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880166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xmlns="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xmlns="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xmlns="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xmlns="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:a16="http://schemas.microsoft.com/office/drawing/2014/main" xmlns="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xmlns="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xmlns="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xmlns="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xmlns="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:a16="http://schemas.microsoft.com/office/drawing/2014/main" xmlns="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xmlns="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xmlns="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xmlns="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:a16="http://schemas.microsoft.com/office/drawing/2014/main" xmlns="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:a16="http://schemas.microsoft.com/office/drawing/2014/main" xmlns="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:a16="http://schemas.microsoft.com/office/drawing/2014/main" xmlns="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:a16="http://schemas.microsoft.com/office/drawing/2014/main" xmlns="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:a16="http://schemas.microsoft.com/office/drawing/2014/main" xmlns="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:a16="http://schemas.microsoft.com/office/drawing/2014/main" xmlns="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:a16="http://schemas.microsoft.com/office/drawing/2014/main" xmlns="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xmlns="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xmlns="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xmlns="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:a16="http://schemas.microsoft.com/office/drawing/2014/main" xmlns="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:a16="http://schemas.microsoft.com/office/drawing/2014/main" xmlns="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xmlns="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 mouse-over functions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 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 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main.js - SampleSite - Visual Studio Code 2021-07-11 17.25.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4" y="2132018"/>
            <a:ext cx="4694065" cy="287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:a16="http://schemas.microsoft.com/office/drawing/2014/main" xmlns="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xmlns="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:a16="http://schemas.microsoft.com/office/drawing/2014/main" xmlns="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:a16="http://schemas.microsoft.com/office/drawing/2014/main" xmlns="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:a16="http://schemas.microsoft.com/office/drawing/2014/main" xmlns="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:a16="http://schemas.microsoft.com/office/drawing/2014/main" xmlns="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xmlns="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xmlns="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xmlns="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:a16="http://schemas.microsoft.com/office/drawing/2014/main" xmlns="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:a16="http://schemas.microsoft.com/office/drawing/2014/main" xmlns="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xmlns="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xmlns="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xmlns="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:a16="http://schemas.microsoft.com/office/drawing/2014/main" xmlns="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:a16="http://schemas.microsoft.com/office/drawing/2014/main" xmlns="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xmlns="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xmlns="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xmlns="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:a16="http://schemas.microsoft.com/office/drawing/2014/main" xmlns="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:a16="http://schemas.microsoft.com/office/drawing/2014/main" xmlns="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:a16="http://schemas.microsoft.com/office/drawing/2014/main" xmlns="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:a16="http://schemas.microsoft.com/office/drawing/2014/main" xmlns="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:a16="http://schemas.microsoft.com/office/drawing/2014/main" xmlns="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:a16="http://schemas.microsoft.com/office/drawing/2014/main" xmlns="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:a16="http://schemas.microsoft.com/office/drawing/2014/main" xmlns="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:a16="http://schemas.microsoft.com/office/drawing/2014/main" xmlns="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:a16="http://schemas.microsoft.com/office/drawing/2014/main" xmlns="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:a16="http://schemas.microsoft.com/office/drawing/2014/main" xmlns="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:a16="http://schemas.microsoft.com/office/drawing/2014/main" xmlns="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:a16="http://schemas.microsoft.com/office/drawing/2014/main" xmlns="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xmlns="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xmlns="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xmlns="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that, try to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93E42F78-A6FA-4A33-BDE4-63081671F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48338" y="2944057"/>
            <a:ext cx="66675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Mission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A5ADF6A-7857-47B1-A104-EC156D022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33064C1-5B38-4D3E-96F9-686798499E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1697936"/>
      </p:ext>
    </p:extLst>
  </p:cSld>
  <p:clrMapOvr>
    <a:masterClrMapping/>
  </p:clrMapOvr>
  <p:transition spd="med">
    <p:pull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9D4A326B-6A92-42D4-AD11-82FB4F02EA4E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B4E323A1-6776-4897-B989-24D9D489CF5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E7691322-30AD-47F5-A9E9-FAE7D80275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70E9AEE5-E401-4F0D-89B3-69F83DA1AD6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3C3BE3D6-130D-4B08-9ED3-39207A30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53100" y="2941390"/>
            <a:ext cx="68580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FC27319-5ACE-49B7-8AB7-B93ECC6D17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Gadgets Slides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7F2AC81-6896-4C32-B0E3-70006B792F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8500" y="3923219"/>
            <a:ext cx="3194050" cy="377989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EFFACF0-6606-43B4-9C60-9E4C5F2D77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76181378"/>
      </p:ext>
    </p:extLst>
  </p:cSld>
  <p:clrMapOvr>
    <a:masterClrMapping/>
  </p:clrMapOvr>
  <p:transition spd="med">
    <p:pull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xmlns="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Consequat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Minim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Veniam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:a16="http://schemas.microsoft.com/office/drawing/2014/main" xmlns="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D6931F0-91AE-4CE4-AE5B-A7178DD78D6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067EA21-D83A-4E2C-8ECD-BE39D295353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xmlns="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xmlns="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xmlns="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xmlns="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xmlns="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xmlns="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:a16="http://schemas.microsoft.com/office/drawing/2014/main" xmlns="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xmlns="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xmlns="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xmlns="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xmlns="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xmlns="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xmlns="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xmlns="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xmlns="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3D001267-62AE-43DE-A557-59AA6887AE0A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EF4D8184-E4BB-48F5-9B08-EFB33387733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0468FBE7-4763-452B-AD76-B7F4513B0CE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6A91D4C5-FD31-4D9F-AEF2-EC3CB752E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75721E5E-4804-4DCE-B25B-B054FFC2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19775" y="2886907"/>
            <a:ext cx="55245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47CDA9D-B6B5-46FE-9125-1536D4672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Team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2B1857A-49B9-449F-97D0-004F09F8A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60279AC-E1D5-4E13-90CF-DF0C013E9F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61686273"/>
      </p:ext>
    </p:extLst>
  </p:cSld>
  <p:clrMapOvr>
    <a:masterClrMapping/>
  </p:clrMapOvr>
  <p:transition spd="med">
    <p:pull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B5EDC38-A994-4BFF-9197-8506FCAB5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2B485EB-D629-4983-BF1F-735AC772E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9943423-3950-4468-9A38-670574209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0FE1AA7-66BB-4801-9E62-E49DACCEEE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29B2B274-F53A-4ADE-B3D2-1644C5D9D7A6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69C0946-070C-44D7-A384-52525B3A331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EFC23CF3-E00B-4297-BA4D-EDEDA60E60F6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F127B169-1D7D-4702-9DCC-28CCCD87E18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E98D7E-6610-4340-AFCF-44051EA88B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xmlns="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xmlns="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xmlns="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xmlns="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xmlns="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xmlns="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xmlns="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xmlns="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xmlns="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xmlns="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xmlns="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xmlns="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xmlns="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xmlns="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xmlns="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xmlns="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xmlns="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xmlns="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xmlns="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xmlns="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xmlns="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FE70E732-43B7-4669-8E85-FB766976F168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DD128837-190E-4B00-96B7-7BBBFDE8905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0913A4F8-AEBC-4D7C-8F34-0F106D22122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89EDD638-1951-417B-996C-00FC11642F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6841E5BF-D955-40C9-841B-B81437798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62623" y="2922340"/>
            <a:ext cx="666750" cy="5715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47CF02E-BAC1-4422-B39B-3D6395A4DC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World Maps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54866B-904E-4DEC-B34D-DC7D84E495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81445FD-0F92-49E7-8A41-1C9A2038FE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14068576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:a16="http://schemas.microsoft.com/office/drawing/2014/main" xmlns="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:a16="http://schemas.microsoft.com/office/drawing/2014/main" xmlns="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:a16="http://schemas.microsoft.com/office/drawing/2014/main" xmlns="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:a16="http://schemas.microsoft.com/office/drawing/2014/main" xmlns="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:a16="http://schemas.microsoft.com/office/drawing/2014/main" xmlns="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:a16="http://schemas.microsoft.com/office/drawing/2014/main" xmlns="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:a16="http://schemas.microsoft.com/office/drawing/2014/main" xmlns="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xmlns="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xmlns="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EUROPE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Sed non elit convallis, tincidunt ipsum eu, scelerisque massa. Donec faucibus enim eget porttitor sagittis. </a:t>
            </a:r>
          </a:p>
          <a:p>
            <a:endParaRPr lang="en-US" noProof="1"/>
          </a:p>
          <a:p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Aliquam ultrices iaculis pretium.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D9F65CB-FAF7-4D14-A5BD-EB5951F4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9626" y="2123592"/>
            <a:ext cx="4754067" cy="355493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xmlns="" id="{39BB4523-1C68-4A04-9813-EFC34FA59993}"/>
              </a:ext>
            </a:extLst>
          </p:cNvPr>
          <p:cNvSpPr/>
          <p:nvPr/>
        </p:nvSpPr>
        <p:spPr>
          <a:xfrm>
            <a:off x="499704" y="4686952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9B336AF-B88E-4BFD-8990-E26035447A96}"/>
              </a:ext>
            </a:extLst>
          </p:cNvPr>
          <p:cNvSpPr txBox="1"/>
          <p:nvPr/>
        </p:nvSpPr>
        <p:spPr>
          <a:xfrm>
            <a:off x="601661" y="5131103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29A600F-96A5-442A-AFED-E5A3FEB8B799}"/>
              </a:ext>
            </a:extLst>
          </p:cNvPr>
          <p:cNvSpPr txBox="1"/>
          <p:nvPr/>
        </p:nvSpPr>
        <p:spPr>
          <a:xfrm>
            <a:off x="499702" y="4886737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7960F627-554E-48EA-9D06-10E7DD0650F2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E0070DCF-704B-4D91-BA01-F9BA8E3B5672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D19238E2-EFE6-4360-A0A0-33DAA9A32AB0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33%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FF51E609-E3D1-49C2-9C9B-ECDAB21B39A5}"/>
              </a:ext>
            </a:extLst>
          </p:cNvPr>
          <p:cNvSpPr/>
          <p:nvPr/>
        </p:nvSpPr>
        <p:spPr>
          <a:xfrm>
            <a:off x="4237540" y="352978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FE746C0-F168-4D9F-A15F-E70402054280}"/>
              </a:ext>
            </a:extLst>
          </p:cNvPr>
          <p:cNvSpPr txBox="1"/>
          <p:nvPr/>
        </p:nvSpPr>
        <p:spPr>
          <a:xfrm>
            <a:off x="4339497" y="397393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BDEA1CE-D7C2-43FC-8B7A-E01EBFE40B99}"/>
              </a:ext>
            </a:extLst>
          </p:cNvPr>
          <p:cNvSpPr txBox="1"/>
          <p:nvPr/>
        </p:nvSpPr>
        <p:spPr>
          <a:xfrm>
            <a:off x="4237538" y="372956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89%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FD34E20-793C-48AC-B500-0CDA064EDF8B}"/>
              </a:ext>
            </a:extLst>
          </p:cNvPr>
          <p:cNvSpPr/>
          <p:nvPr/>
        </p:nvSpPr>
        <p:spPr>
          <a:xfrm>
            <a:off x="7668736" y="3190096"/>
            <a:ext cx="131968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918F0287-AB08-4448-8F94-257335523F13}"/>
              </a:ext>
            </a:extLst>
          </p:cNvPr>
          <p:cNvSpPr/>
          <p:nvPr/>
        </p:nvSpPr>
        <p:spPr>
          <a:xfrm>
            <a:off x="7668735" y="3702588"/>
            <a:ext cx="21166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764DA555-79CA-47A1-92B0-38036BA0EE84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747A412E-F1CF-4521-A5B6-E0AE9379CD7C}"/>
              </a:ext>
            </a:extLst>
          </p:cNvPr>
          <p:cNvSpPr/>
          <p:nvPr/>
        </p:nvSpPr>
        <p:spPr>
          <a:xfrm>
            <a:off x="7668734" y="4729282"/>
            <a:ext cx="69104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F7246F6A-F8C5-4157-AC6D-5DD561A49AC7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42%</a:t>
            </a:r>
            <a:endParaRPr lang="ro-RO" sz="10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095A15A9-046D-4F0E-9897-245DD1178DEB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68%</a:t>
            </a:r>
            <a:endParaRPr lang="ro-RO" sz="100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D99F20C-0EAB-46A7-AD1C-81240B790351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AA5D9DF4-A039-4DAE-AC9C-DE0D3D71A60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20%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1006237-9AE9-4B70-90BA-9237812090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61599D0-DED7-4486-BF06-24D2F6C8A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6500285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ASIA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1169551"/>
          </a:xfrm>
        </p:spPr>
        <p:txBody>
          <a:bodyPr/>
          <a:lstStyle/>
          <a:p>
            <a:r>
              <a:rPr lang="en-US" noProof="1"/>
              <a:t>Integer ultrices elit at lacus sollicitudin iaculis. Nam id dictum nunc. Suspendisse vel cursus felis. </a:t>
            </a:r>
          </a:p>
          <a:p>
            <a:endParaRPr lang="en-US" noProof="1"/>
          </a:p>
          <a:p>
            <a:r>
              <a:rPr lang="en-US" noProof="1"/>
              <a:t>Morbi convallis risus non velit ultrices pulvinar.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Nunc porta </a:t>
            </a:r>
            <a:r>
              <a:rPr lang="en-US" noProof="1"/>
              <a:t>sodales sem, sed iaculis nisl facilisis vitae.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88C46C46-0784-44C6-B7C5-D3CE4AE0D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86313" y="2026844"/>
            <a:ext cx="4922798" cy="3885845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xmlns="" id="{78D79530-256D-4988-9A9E-3D1AF9268897}"/>
              </a:ext>
            </a:extLst>
          </p:cNvPr>
          <p:cNvSpPr/>
          <p:nvPr/>
        </p:nvSpPr>
        <p:spPr>
          <a:xfrm>
            <a:off x="3818634" y="50598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06242982-B206-44B8-B70F-1B4B4987C8F3}"/>
              </a:ext>
            </a:extLst>
          </p:cNvPr>
          <p:cNvSpPr txBox="1"/>
          <p:nvPr/>
        </p:nvSpPr>
        <p:spPr>
          <a:xfrm>
            <a:off x="3920591" y="55039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A26F5919-5E28-4563-A7A5-C44D9FD8769A}"/>
              </a:ext>
            </a:extLst>
          </p:cNvPr>
          <p:cNvSpPr txBox="1"/>
          <p:nvPr/>
        </p:nvSpPr>
        <p:spPr>
          <a:xfrm>
            <a:off x="3818632" y="52596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04DB359-E14D-4017-B970-F3271768DC40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D56F0F18-97B4-4463-9605-EEC5591673BD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591443F7-5EFC-4F50-AF99-891BDF758C75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22%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0389094D-431E-4C04-ABD0-F6F797AB2849}"/>
              </a:ext>
            </a:extLst>
          </p:cNvPr>
          <p:cNvSpPr/>
          <p:nvPr/>
        </p:nvSpPr>
        <p:spPr>
          <a:xfrm>
            <a:off x="2902126" y="35927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55342F0-41DB-4F34-8FE6-497DD30F2E93}"/>
              </a:ext>
            </a:extLst>
          </p:cNvPr>
          <p:cNvSpPr txBox="1"/>
          <p:nvPr/>
        </p:nvSpPr>
        <p:spPr>
          <a:xfrm>
            <a:off x="3004083" y="40368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CC85C072-8158-4482-AEDA-68695BB47A70}"/>
              </a:ext>
            </a:extLst>
          </p:cNvPr>
          <p:cNvSpPr txBox="1"/>
          <p:nvPr/>
        </p:nvSpPr>
        <p:spPr>
          <a:xfrm>
            <a:off x="2902124" y="37925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xmlns="" id="{2CB9D130-515E-4847-A508-1A9EE8EFBA8B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7C977AA6-D77C-48F9-B2F6-A8D7B0BBA981}"/>
              </a:ext>
            </a:extLst>
          </p:cNvPr>
          <p:cNvSpPr/>
          <p:nvPr/>
        </p:nvSpPr>
        <p:spPr>
          <a:xfrm>
            <a:off x="7668734" y="3702588"/>
            <a:ext cx="53229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05ADC12-23C8-4B6B-A742-5FC7C38DEE90}"/>
              </a:ext>
            </a:extLst>
          </p:cNvPr>
          <p:cNvSpPr/>
          <p:nvPr/>
        </p:nvSpPr>
        <p:spPr>
          <a:xfrm>
            <a:off x="7668737" y="4216790"/>
            <a:ext cx="1778314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3AB56376-E1FC-410E-B713-4685DB8E5377}"/>
              </a:ext>
            </a:extLst>
          </p:cNvPr>
          <p:cNvSpPr/>
          <p:nvPr/>
        </p:nvSpPr>
        <p:spPr>
          <a:xfrm>
            <a:off x="7668735" y="4729282"/>
            <a:ext cx="20213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489C7FA7-8A2F-4A2E-A6DA-DF15B76E98F5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5BD75AE-3858-4CD8-9E73-A6E5CF643F40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15%</a:t>
            </a:r>
            <a:endParaRPr lang="ro-RO" sz="1000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4E80D272-F224-440F-AD05-F192EEF68F9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53%</a:t>
            </a:r>
            <a:endParaRPr lang="ro-RO" sz="1000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B79D2A08-08C6-48C6-916F-C57440F38EFD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61%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306A2A3-4F6D-4270-A0BF-7A02E47580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1FD78A63-655C-453B-89C1-E267C73E4D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594704016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F0445B29-1B5B-4C5C-A291-992EAD897425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0C5F92D-32FB-454C-926B-95999E9DCA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1B5B825-3FB2-4F10-B1A9-5ADD1580876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075A007-0D0A-4263-85D1-4D95C70CDCA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10101D0-6053-45A2-BFB3-FE306207B7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xmlns="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xmlns="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xmlns="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xmlns="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xmlns="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xmlns="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xmlns="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xmlns="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xmlns="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xmlns="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xmlns="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xmlns="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xmlns="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xmlns="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xmlns="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xmlns="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xmlns="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xmlns="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xmlns="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xmlns="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:a16="http://schemas.microsoft.com/office/drawing/2014/main" xmlns="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:a16="http://schemas.microsoft.com/office/drawing/2014/main" xmlns="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:a16="http://schemas.microsoft.com/office/drawing/2014/main" xmlns="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:a16="http://schemas.microsoft.com/office/drawing/2014/main" xmlns="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:a16="http://schemas.microsoft.com/office/drawing/2014/main" xmlns="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:a16="http://schemas.microsoft.com/office/drawing/2014/main" xmlns="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:a16="http://schemas.microsoft.com/office/drawing/2014/main" xmlns="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:a16="http://schemas.microsoft.com/office/drawing/2014/main" xmlns="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:a16="http://schemas.microsoft.com/office/drawing/2014/main" xmlns="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:a16="http://schemas.microsoft.com/office/drawing/2014/main" xmlns="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:a16="http://schemas.microsoft.com/office/drawing/2014/main" xmlns="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:a16="http://schemas.microsoft.com/office/drawing/2014/main" xmlns="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xmlns="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xmlns="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27265</TotalTime>
  <Words>9842</Words>
  <Application>Microsoft Office PowerPoint</Application>
  <PresentationFormat>ユーザー設定</PresentationFormat>
  <Paragraphs>2198</Paragraphs>
  <Slides>145</Slides>
  <Notes>55</Notes>
  <HiddenSlides>115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145</vt:i4>
      </vt:variant>
    </vt:vector>
  </HeadingPairs>
  <TitlesOfParts>
    <vt:vector size="150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794</cp:revision>
  <dcterms:created xsi:type="dcterms:W3CDTF">2018-06-24T09:54:07Z</dcterms:created>
  <dcterms:modified xsi:type="dcterms:W3CDTF">2021-07-13T19:11:35Z</dcterms:modified>
</cp:coreProperties>
</file>